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7"/>
  </p:notesMasterIdLst>
  <p:sldIdLst>
    <p:sldId id="256" r:id="rId3"/>
    <p:sldId id="485" r:id="rId4"/>
    <p:sldId id="257" r:id="rId5"/>
    <p:sldId id="481" r:id="rId6"/>
    <p:sldId id="479" r:id="rId7"/>
    <p:sldId id="462" r:id="rId8"/>
    <p:sldId id="458" r:id="rId9"/>
    <p:sldId id="459" r:id="rId10"/>
    <p:sldId id="488" r:id="rId11"/>
    <p:sldId id="487" r:id="rId12"/>
    <p:sldId id="460" r:id="rId13"/>
    <p:sldId id="258" r:id="rId14"/>
    <p:sldId id="500" r:id="rId15"/>
    <p:sldId id="501" r:id="rId16"/>
    <p:sldId id="502" r:id="rId17"/>
    <p:sldId id="503" r:id="rId18"/>
    <p:sldId id="504" r:id="rId19"/>
    <p:sldId id="505" r:id="rId20"/>
    <p:sldId id="506" r:id="rId21"/>
    <p:sldId id="507" r:id="rId22"/>
    <p:sldId id="508" r:id="rId23"/>
    <p:sldId id="512" r:id="rId24"/>
    <p:sldId id="468" r:id="rId25"/>
    <p:sldId id="467" r:id="rId26"/>
    <p:sldId id="410" r:id="rId27"/>
    <p:sldId id="469" r:id="rId28"/>
    <p:sldId id="425" r:id="rId29"/>
    <p:sldId id="432" r:id="rId30"/>
    <p:sldId id="433" r:id="rId31"/>
    <p:sldId id="490" r:id="rId32"/>
    <p:sldId id="275" r:id="rId33"/>
    <p:sldId id="489" r:id="rId34"/>
    <p:sldId id="455" r:id="rId35"/>
    <p:sldId id="45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20"/>
    <p:restoredTop sz="94718"/>
  </p:normalViewPr>
  <p:slideViewPr>
    <p:cSldViewPr snapToGrid="0">
      <p:cViewPr varScale="1">
        <p:scale>
          <a:sx n="112" d="100"/>
          <a:sy n="112" d="100"/>
        </p:scale>
        <p:origin x="60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D0409B-F321-4F35-B724-B0B0A20751DA}" type="doc">
      <dgm:prSet loTypeId="urn:microsoft.com/office/officeart/2016/7/layout/VerticalHollowActionList" loCatId="List" qsTypeId="urn:microsoft.com/office/officeart/2005/8/quickstyle/simple1" qsCatId="simple" csTypeId="urn:microsoft.com/office/officeart/2005/8/colors/colorful1" csCatId="colorful"/>
      <dgm:spPr/>
      <dgm:t>
        <a:bodyPr/>
        <a:lstStyle/>
        <a:p>
          <a:endParaRPr lang="en-US"/>
        </a:p>
      </dgm:t>
    </dgm:pt>
    <dgm:pt modelId="{56B7AAD4-0BDD-4D3F-BB22-D2773801CA6F}">
      <dgm:prSet/>
      <dgm:spPr/>
      <dgm:t>
        <a:bodyPr/>
        <a:lstStyle/>
        <a:p>
          <a:r>
            <a:rPr lang="en-US"/>
            <a:t>Understand</a:t>
          </a:r>
        </a:p>
      </dgm:t>
    </dgm:pt>
    <dgm:pt modelId="{2607A0BE-FB23-4791-82C4-D41DE281072C}" type="parTrans" cxnId="{AA94270E-112B-4CE2-A28E-97F74AB06123}">
      <dgm:prSet/>
      <dgm:spPr/>
      <dgm:t>
        <a:bodyPr/>
        <a:lstStyle/>
        <a:p>
          <a:endParaRPr lang="en-US"/>
        </a:p>
      </dgm:t>
    </dgm:pt>
    <dgm:pt modelId="{63663A3B-CA93-4D24-9387-69C39BA8EE6A}" type="sibTrans" cxnId="{AA94270E-112B-4CE2-A28E-97F74AB06123}">
      <dgm:prSet/>
      <dgm:spPr/>
      <dgm:t>
        <a:bodyPr/>
        <a:lstStyle/>
        <a:p>
          <a:endParaRPr lang="en-US"/>
        </a:p>
      </dgm:t>
    </dgm:pt>
    <dgm:pt modelId="{D19AFF3C-6646-4B7B-8E28-0F8DEE1F7396}">
      <dgm:prSet/>
      <dgm:spPr/>
      <dgm:t>
        <a:bodyPr/>
        <a:lstStyle/>
        <a:p>
          <a:r>
            <a:rPr lang="en-US"/>
            <a:t>Understand foundations of AI</a:t>
          </a:r>
        </a:p>
      </dgm:t>
    </dgm:pt>
    <dgm:pt modelId="{BFE699A3-E7A3-40FF-B2DF-682641DFF7F5}" type="parTrans" cxnId="{9CFFC4DC-F8A3-4DCA-9A54-C8AAADBDAD7C}">
      <dgm:prSet/>
      <dgm:spPr/>
      <dgm:t>
        <a:bodyPr/>
        <a:lstStyle/>
        <a:p>
          <a:endParaRPr lang="en-US"/>
        </a:p>
      </dgm:t>
    </dgm:pt>
    <dgm:pt modelId="{E57BA04D-708D-4AD9-9678-6489336C3784}" type="sibTrans" cxnId="{9CFFC4DC-F8A3-4DCA-9A54-C8AAADBDAD7C}">
      <dgm:prSet/>
      <dgm:spPr/>
      <dgm:t>
        <a:bodyPr/>
        <a:lstStyle/>
        <a:p>
          <a:endParaRPr lang="en-US"/>
        </a:p>
      </dgm:t>
    </dgm:pt>
    <dgm:pt modelId="{1D6BB1A8-3057-4F54-B431-3D99EBDE042D}">
      <dgm:prSet/>
      <dgm:spPr/>
      <dgm:t>
        <a:bodyPr/>
        <a:lstStyle/>
        <a:p>
          <a:r>
            <a:rPr lang="en-US"/>
            <a:t>Apply</a:t>
          </a:r>
        </a:p>
      </dgm:t>
    </dgm:pt>
    <dgm:pt modelId="{B756BA0A-2F32-443A-8E06-886F18FFB8CD}" type="parTrans" cxnId="{A8BEB338-CC57-4B5F-8FE3-724F3B4FA92B}">
      <dgm:prSet/>
      <dgm:spPr/>
      <dgm:t>
        <a:bodyPr/>
        <a:lstStyle/>
        <a:p>
          <a:endParaRPr lang="en-US"/>
        </a:p>
      </dgm:t>
    </dgm:pt>
    <dgm:pt modelId="{7478B872-6ED1-498C-9296-DB4AA86CE875}" type="sibTrans" cxnId="{A8BEB338-CC57-4B5F-8FE3-724F3B4FA92B}">
      <dgm:prSet/>
      <dgm:spPr/>
      <dgm:t>
        <a:bodyPr/>
        <a:lstStyle/>
        <a:p>
          <a:endParaRPr lang="en-US"/>
        </a:p>
      </dgm:t>
    </dgm:pt>
    <dgm:pt modelId="{6A810F4A-0B9B-460C-B343-753748609939}">
      <dgm:prSet/>
      <dgm:spPr/>
      <dgm:t>
        <a:bodyPr/>
        <a:lstStyle/>
        <a:p>
          <a:r>
            <a:rPr lang="en-US"/>
            <a:t>Apply prompt engineering techniques</a:t>
          </a:r>
        </a:p>
      </dgm:t>
    </dgm:pt>
    <dgm:pt modelId="{56A9EF57-5CD1-40B6-879C-F91FAE0E4576}" type="parTrans" cxnId="{BDB206F0-FFF7-4431-9D34-AFD765D003A8}">
      <dgm:prSet/>
      <dgm:spPr/>
      <dgm:t>
        <a:bodyPr/>
        <a:lstStyle/>
        <a:p>
          <a:endParaRPr lang="en-US"/>
        </a:p>
      </dgm:t>
    </dgm:pt>
    <dgm:pt modelId="{EC29AACE-C23F-493A-A0AE-A1B71731FB9A}" type="sibTrans" cxnId="{BDB206F0-FFF7-4431-9D34-AFD765D003A8}">
      <dgm:prSet/>
      <dgm:spPr/>
      <dgm:t>
        <a:bodyPr/>
        <a:lstStyle/>
        <a:p>
          <a:endParaRPr lang="en-US"/>
        </a:p>
      </dgm:t>
    </dgm:pt>
    <dgm:pt modelId="{D69AB058-14B8-43D8-9D42-D5A25AF4DC37}">
      <dgm:prSet/>
      <dgm:spPr/>
      <dgm:t>
        <a:bodyPr/>
        <a:lstStyle/>
        <a:p>
          <a:r>
            <a:rPr lang="en-US"/>
            <a:t>Use</a:t>
          </a:r>
        </a:p>
      </dgm:t>
    </dgm:pt>
    <dgm:pt modelId="{E67BD879-27C8-40C7-A68A-E4228319ACA1}" type="parTrans" cxnId="{EA7DF2C7-595F-49DD-89CA-7341D69000FF}">
      <dgm:prSet/>
      <dgm:spPr/>
      <dgm:t>
        <a:bodyPr/>
        <a:lstStyle/>
        <a:p>
          <a:endParaRPr lang="en-US"/>
        </a:p>
      </dgm:t>
    </dgm:pt>
    <dgm:pt modelId="{7A2C0BC4-B1F7-467D-B38A-E526C0169BE7}" type="sibTrans" cxnId="{EA7DF2C7-595F-49DD-89CA-7341D69000FF}">
      <dgm:prSet/>
      <dgm:spPr/>
      <dgm:t>
        <a:bodyPr/>
        <a:lstStyle/>
        <a:p>
          <a:endParaRPr lang="en-US"/>
        </a:p>
      </dgm:t>
    </dgm:pt>
    <dgm:pt modelId="{810F6635-9F8F-43A2-9361-CBB6E1332A4C}">
      <dgm:prSet/>
      <dgm:spPr/>
      <dgm:t>
        <a:bodyPr/>
        <a:lstStyle/>
        <a:p>
          <a:r>
            <a:rPr lang="en-US"/>
            <a:t>Use AI tools to support scholarly workflows</a:t>
          </a:r>
        </a:p>
      </dgm:t>
    </dgm:pt>
    <dgm:pt modelId="{A3C73194-C16E-420A-8F7C-4666E175C0ED}" type="parTrans" cxnId="{9888B9A3-4CB7-46C2-AE2C-76C3544BDC6E}">
      <dgm:prSet/>
      <dgm:spPr/>
      <dgm:t>
        <a:bodyPr/>
        <a:lstStyle/>
        <a:p>
          <a:endParaRPr lang="en-US"/>
        </a:p>
      </dgm:t>
    </dgm:pt>
    <dgm:pt modelId="{20020B73-D51F-48E6-B1C9-E60AB4E3DD97}" type="sibTrans" cxnId="{9888B9A3-4CB7-46C2-AE2C-76C3544BDC6E}">
      <dgm:prSet/>
      <dgm:spPr/>
      <dgm:t>
        <a:bodyPr/>
        <a:lstStyle/>
        <a:p>
          <a:endParaRPr lang="en-US"/>
        </a:p>
      </dgm:t>
    </dgm:pt>
    <dgm:pt modelId="{C6EC325D-C157-4C1C-BDAE-E43EEA72B761}">
      <dgm:prSet/>
      <dgm:spPr/>
      <dgm:t>
        <a:bodyPr/>
        <a:lstStyle/>
        <a:p>
          <a:r>
            <a:rPr lang="en-US"/>
            <a:t>Use</a:t>
          </a:r>
        </a:p>
      </dgm:t>
    </dgm:pt>
    <dgm:pt modelId="{651F8E90-1598-4A52-A292-B85552475A74}" type="parTrans" cxnId="{C732D8B2-2EFA-4136-B3B8-40BD0D4B8C79}">
      <dgm:prSet/>
      <dgm:spPr/>
      <dgm:t>
        <a:bodyPr/>
        <a:lstStyle/>
        <a:p>
          <a:endParaRPr lang="en-US"/>
        </a:p>
      </dgm:t>
    </dgm:pt>
    <dgm:pt modelId="{157CEC63-8284-4AE4-8CFA-00478D7922A5}" type="sibTrans" cxnId="{C732D8B2-2EFA-4136-B3B8-40BD0D4B8C79}">
      <dgm:prSet/>
      <dgm:spPr/>
      <dgm:t>
        <a:bodyPr/>
        <a:lstStyle/>
        <a:p>
          <a:endParaRPr lang="en-US"/>
        </a:p>
      </dgm:t>
    </dgm:pt>
    <dgm:pt modelId="{4FA96F34-3899-4CAB-B470-B61214DA27AF}">
      <dgm:prSet/>
      <dgm:spPr/>
      <dgm:t>
        <a:bodyPr/>
        <a:lstStyle/>
        <a:p>
          <a:r>
            <a:rPr lang="en-US"/>
            <a:t>Use LLMs for Qualitative Research</a:t>
          </a:r>
        </a:p>
      </dgm:t>
    </dgm:pt>
    <dgm:pt modelId="{73F9F075-FE46-42A6-9AFB-76E86EAC6914}" type="parTrans" cxnId="{CCF550A2-DE8B-4375-92F9-149A84EBCEF3}">
      <dgm:prSet/>
      <dgm:spPr/>
      <dgm:t>
        <a:bodyPr/>
        <a:lstStyle/>
        <a:p>
          <a:endParaRPr lang="en-US"/>
        </a:p>
      </dgm:t>
    </dgm:pt>
    <dgm:pt modelId="{A598ED8D-42CE-4530-8746-FF7A50DDC83C}" type="sibTrans" cxnId="{CCF550A2-DE8B-4375-92F9-149A84EBCEF3}">
      <dgm:prSet/>
      <dgm:spPr/>
      <dgm:t>
        <a:bodyPr/>
        <a:lstStyle/>
        <a:p>
          <a:endParaRPr lang="en-US"/>
        </a:p>
      </dgm:t>
    </dgm:pt>
    <dgm:pt modelId="{3FC1A8E3-3A31-4F63-B3A9-8A0E2CA5997F}">
      <dgm:prSet/>
      <dgm:spPr/>
      <dgm:t>
        <a:bodyPr/>
        <a:lstStyle/>
        <a:p>
          <a:r>
            <a:rPr lang="en-US"/>
            <a:t>Reflect on</a:t>
          </a:r>
        </a:p>
      </dgm:t>
    </dgm:pt>
    <dgm:pt modelId="{645533AD-5176-4D3B-A7FD-501D4FD413B9}" type="parTrans" cxnId="{D0BF2F11-77BC-4EB2-A9A8-63D99B953B2A}">
      <dgm:prSet/>
      <dgm:spPr/>
      <dgm:t>
        <a:bodyPr/>
        <a:lstStyle/>
        <a:p>
          <a:endParaRPr lang="en-US"/>
        </a:p>
      </dgm:t>
    </dgm:pt>
    <dgm:pt modelId="{6DCAFF74-533E-4D2F-B4AE-66208CC52764}" type="sibTrans" cxnId="{D0BF2F11-77BC-4EB2-A9A8-63D99B953B2A}">
      <dgm:prSet/>
      <dgm:spPr/>
      <dgm:t>
        <a:bodyPr/>
        <a:lstStyle/>
        <a:p>
          <a:endParaRPr lang="en-US"/>
        </a:p>
      </dgm:t>
    </dgm:pt>
    <dgm:pt modelId="{83473889-8EA1-4403-A357-4AF2801A92FC}">
      <dgm:prSet/>
      <dgm:spPr/>
      <dgm:t>
        <a:bodyPr/>
        <a:lstStyle/>
        <a:p>
          <a:r>
            <a:rPr lang="en-US"/>
            <a:t>Critically reflect on role of AI in knowledge production</a:t>
          </a:r>
        </a:p>
      </dgm:t>
    </dgm:pt>
    <dgm:pt modelId="{4D697CA4-4660-4E7F-A3C7-E27E49982E68}" type="parTrans" cxnId="{7E3AAED2-8971-4ECF-B698-A86CD3C602E7}">
      <dgm:prSet/>
      <dgm:spPr/>
      <dgm:t>
        <a:bodyPr/>
        <a:lstStyle/>
        <a:p>
          <a:endParaRPr lang="en-US"/>
        </a:p>
      </dgm:t>
    </dgm:pt>
    <dgm:pt modelId="{045A02C9-62DB-49D2-BA14-CF5F51385669}" type="sibTrans" cxnId="{7E3AAED2-8971-4ECF-B698-A86CD3C602E7}">
      <dgm:prSet/>
      <dgm:spPr/>
      <dgm:t>
        <a:bodyPr/>
        <a:lstStyle/>
        <a:p>
          <a:endParaRPr lang="en-US"/>
        </a:p>
      </dgm:t>
    </dgm:pt>
    <dgm:pt modelId="{ADB94455-7BCC-488A-AA8B-AA3A84C0A2F6}">
      <dgm:prSet/>
      <dgm:spPr/>
      <dgm:t>
        <a:bodyPr/>
        <a:lstStyle/>
        <a:p>
          <a:r>
            <a:rPr lang="en-US"/>
            <a:t>Integrate</a:t>
          </a:r>
        </a:p>
      </dgm:t>
    </dgm:pt>
    <dgm:pt modelId="{4C392690-B7C6-47AF-ABC1-2A7DC8012213}" type="parTrans" cxnId="{EE864C99-6DAE-464F-A1BF-978594DBFC46}">
      <dgm:prSet/>
      <dgm:spPr/>
      <dgm:t>
        <a:bodyPr/>
        <a:lstStyle/>
        <a:p>
          <a:endParaRPr lang="en-US"/>
        </a:p>
      </dgm:t>
    </dgm:pt>
    <dgm:pt modelId="{D2B6E401-6CDE-4739-9D00-93F9B34AE044}" type="sibTrans" cxnId="{EE864C99-6DAE-464F-A1BF-978594DBFC46}">
      <dgm:prSet/>
      <dgm:spPr/>
      <dgm:t>
        <a:bodyPr/>
        <a:lstStyle/>
        <a:p>
          <a:endParaRPr lang="en-US"/>
        </a:p>
      </dgm:t>
    </dgm:pt>
    <dgm:pt modelId="{0E7921FE-8558-49B7-8069-5387AAF78A38}">
      <dgm:prSet/>
      <dgm:spPr/>
      <dgm:t>
        <a:bodyPr/>
        <a:lstStyle/>
        <a:p>
          <a:r>
            <a:rPr lang="en-US"/>
            <a:t>Integrate AI ethically and transparently in research practice</a:t>
          </a:r>
        </a:p>
      </dgm:t>
    </dgm:pt>
    <dgm:pt modelId="{2DAC24B1-E667-4325-AF93-2E58276652BE}" type="parTrans" cxnId="{68CFA908-DE4A-41B7-8150-F8F16C48F58B}">
      <dgm:prSet/>
      <dgm:spPr/>
      <dgm:t>
        <a:bodyPr/>
        <a:lstStyle/>
        <a:p>
          <a:endParaRPr lang="en-US"/>
        </a:p>
      </dgm:t>
    </dgm:pt>
    <dgm:pt modelId="{1BE88A5B-8764-4A00-9C85-6D427ED9E74B}" type="sibTrans" cxnId="{68CFA908-DE4A-41B7-8150-F8F16C48F58B}">
      <dgm:prSet/>
      <dgm:spPr/>
      <dgm:t>
        <a:bodyPr/>
        <a:lstStyle/>
        <a:p>
          <a:endParaRPr lang="en-US"/>
        </a:p>
      </dgm:t>
    </dgm:pt>
    <dgm:pt modelId="{49B9D4F4-FD9F-6747-A90C-271C91422C7E}" type="pres">
      <dgm:prSet presAssocID="{3ED0409B-F321-4F35-B724-B0B0A20751DA}" presName="Name0" presStyleCnt="0">
        <dgm:presLayoutVars>
          <dgm:dir/>
          <dgm:animLvl val="lvl"/>
          <dgm:resizeHandles val="exact"/>
        </dgm:presLayoutVars>
      </dgm:prSet>
      <dgm:spPr/>
    </dgm:pt>
    <dgm:pt modelId="{B8EA2EA3-27A9-BC45-8400-AC0AA4E98ADB}" type="pres">
      <dgm:prSet presAssocID="{56B7AAD4-0BDD-4D3F-BB22-D2773801CA6F}" presName="linNode" presStyleCnt="0"/>
      <dgm:spPr/>
    </dgm:pt>
    <dgm:pt modelId="{99431B80-1E94-6E4F-A504-F64D5B95EF32}" type="pres">
      <dgm:prSet presAssocID="{56B7AAD4-0BDD-4D3F-BB22-D2773801CA6F}" presName="parentText" presStyleLbl="solidFgAcc1" presStyleIdx="0" presStyleCnt="6">
        <dgm:presLayoutVars>
          <dgm:chMax val="1"/>
          <dgm:bulletEnabled/>
        </dgm:presLayoutVars>
      </dgm:prSet>
      <dgm:spPr/>
    </dgm:pt>
    <dgm:pt modelId="{22A4CBC5-5F2A-894F-A7F9-12CA1B41B3E9}" type="pres">
      <dgm:prSet presAssocID="{56B7AAD4-0BDD-4D3F-BB22-D2773801CA6F}" presName="descendantText" presStyleLbl="alignNode1" presStyleIdx="0" presStyleCnt="6">
        <dgm:presLayoutVars>
          <dgm:bulletEnabled/>
        </dgm:presLayoutVars>
      </dgm:prSet>
      <dgm:spPr/>
    </dgm:pt>
    <dgm:pt modelId="{95E6D6A6-61B9-1E4A-91E4-B6D9854B169C}" type="pres">
      <dgm:prSet presAssocID="{63663A3B-CA93-4D24-9387-69C39BA8EE6A}" presName="sp" presStyleCnt="0"/>
      <dgm:spPr/>
    </dgm:pt>
    <dgm:pt modelId="{7E387CB8-4DA4-B64E-8542-411C2090FEB4}" type="pres">
      <dgm:prSet presAssocID="{1D6BB1A8-3057-4F54-B431-3D99EBDE042D}" presName="linNode" presStyleCnt="0"/>
      <dgm:spPr/>
    </dgm:pt>
    <dgm:pt modelId="{AC43868F-F0C2-E24C-B180-3A00B11359EF}" type="pres">
      <dgm:prSet presAssocID="{1D6BB1A8-3057-4F54-B431-3D99EBDE042D}" presName="parentText" presStyleLbl="solidFgAcc1" presStyleIdx="1" presStyleCnt="6">
        <dgm:presLayoutVars>
          <dgm:chMax val="1"/>
          <dgm:bulletEnabled/>
        </dgm:presLayoutVars>
      </dgm:prSet>
      <dgm:spPr/>
    </dgm:pt>
    <dgm:pt modelId="{DA389FE9-F20F-7A45-82FC-4B57E7407FBD}" type="pres">
      <dgm:prSet presAssocID="{1D6BB1A8-3057-4F54-B431-3D99EBDE042D}" presName="descendantText" presStyleLbl="alignNode1" presStyleIdx="1" presStyleCnt="6">
        <dgm:presLayoutVars>
          <dgm:bulletEnabled/>
        </dgm:presLayoutVars>
      </dgm:prSet>
      <dgm:spPr/>
    </dgm:pt>
    <dgm:pt modelId="{ACF51476-8C74-8F47-8FF1-9FDE1F543FB6}" type="pres">
      <dgm:prSet presAssocID="{7478B872-6ED1-498C-9296-DB4AA86CE875}" presName="sp" presStyleCnt="0"/>
      <dgm:spPr/>
    </dgm:pt>
    <dgm:pt modelId="{63BA8578-142F-3F43-B1DA-07150457877D}" type="pres">
      <dgm:prSet presAssocID="{D69AB058-14B8-43D8-9D42-D5A25AF4DC37}" presName="linNode" presStyleCnt="0"/>
      <dgm:spPr/>
    </dgm:pt>
    <dgm:pt modelId="{957CB0D0-CC35-2D48-B381-7030DEF566EA}" type="pres">
      <dgm:prSet presAssocID="{D69AB058-14B8-43D8-9D42-D5A25AF4DC37}" presName="parentText" presStyleLbl="solidFgAcc1" presStyleIdx="2" presStyleCnt="6">
        <dgm:presLayoutVars>
          <dgm:chMax val="1"/>
          <dgm:bulletEnabled/>
        </dgm:presLayoutVars>
      </dgm:prSet>
      <dgm:spPr/>
    </dgm:pt>
    <dgm:pt modelId="{6564FA1B-B412-8546-9817-716C825C21AA}" type="pres">
      <dgm:prSet presAssocID="{D69AB058-14B8-43D8-9D42-D5A25AF4DC37}" presName="descendantText" presStyleLbl="alignNode1" presStyleIdx="2" presStyleCnt="6">
        <dgm:presLayoutVars>
          <dgm:bulletEnabled/>
        </dgm:presLayoutVars>
      </dgm:prSet>
      <dgm:spPr/>
    </dgm:pt>
    <dgm:pt modelId="{C5A78C22-BCFA-5043-A982-788F27E00DB4}" type="pres">
      <dgm:prSet presAssocID="{7A2C0BC4-B1F7-467D-B38A-E526C0169BE7}" presName="sp" presStyleCnt="0"/>
      <dgm:spPr/>
    </dgm:pt>
    <dgm:pt modelId="{F68638ED-0A7B-6B4C-B45A-7FF76F80D38D}" type="pres">
      <dgm:prSet presAssocID="{C6EC325D-C157-4C1C-BDAE-E43EEA72B761}" presName="linNode" presStyleCnt="0"/>
      <dgm:spPr/>
    </dgm:pt>
    <dgm:pt modelId="{E87AA5DF-EBD6-1147-AE9B-AC2CF8BA3276}" type="pres">
      <dgm:prSet presAssocID="{C6EC325D-C157-4C1C-BDAE-E43EEA72B761}" presName="parentText" presStyleLbl="solidFgAcc1" presStyleIdx="3" presStyleCnt="6">
        <dgm:presLayoutVars>
          <dgm:chMax val="1"/>
          <dgm:bulletEnabled/>
        </dgm:presLayoutVars>
      </dgm:prSet>
      <dgm:spPr/>
    </dgm:pt>
    <dgm:pt modelId="{17F8873E-E72E-4A45-B9E9-88D574D1FF20}" type="pres">
      <dgm:prSet presAssocID="{C6EC325D-C157-4C1C-BDAE-E43EEA72B761}" presName="descendantText" presStyleLbl="alignNode1" presStyleIdx="3" presStyleCnt="6">
        <dgm:presLayoutVars>
          <dgm:bulletEnabled/>
        </dgm:presLayoutVars>
      </dgm:prSet>
      <dgm:spPr/>
    </dgm:pt>
    <dgm:pt modelId="{F93EAD4E-DC06-F848-8DC0-F129F552ADDE}" type="pres">
      <dgm:prSet presAssocID="{157CEC63-8284-4AE4-8CFA-00478D7922A5}" presName="sp" presStyleCnt="0"/>
      <dgm:spPr/>
    </dgm:pt>
    <dgm:pt modelId="{E84DD666-D1BB-9E47-AEE5-AFE9CAB68EFB}" type="pres">
      <dgm:prSet presAssocID="{3FC1A8E3-3A31-4F63-B3A9-8A0E2CA5997F}" presName="linNode" presStyleCnt="0"/>
      <dgm:spPr/>
    </dgm:pt>
    <dgm:pt modelId="{597464A6-36C1-AD41-BC93-142805F891EC}" type="pres">
      <dgm:prSet presAssocID="{3FC1A8E3-3A31-4F63-B3A9-8A0E2CA5997F}" presName="parentText" presStyleLbl="solidFgAcc1" presStyleIdx="4" presStyleCnt="6">
        <dgm:presLayoutVars>
          <dgm:chMax val="1"/>
          <dgm:bulletEnabled/>
        </dgm:presLayoutVars>
      </dgm:prSet>
      <dgm:spPr/>
    </dgm:pt>
    <dgm:pt modelId="{F0749093-4740-C14A-8343-758A384EBA6A}" type="pres">
      <dgm:prSet presAssocID="{3FC1A8E3-3A31-4F63-B3A9-8A0E2CA5997F}" presName="descendantText" presStyleLbl="alignNode1" presStyleIdx="4" presStyleCnt="6">
        <dgm:presLayoutVars>
          <dgm:bulletEnabled/>
        </dgm:presLayoutVars>
      </dgm:prSet>
      <dgm:spPr/>
    </dgm:pt>
    <dgm:pt modelId="{50677A03-311E-E14E-8C51-D007C0A89E89}" type="pres">
      <dgm:prSet presAssocID="{6DCAFF74-533E-4D2F-B4AE-66208CC52764}" presName="sp" presStyleCnt="0"/>
      <dgm:spPr/>
    </dgm:pt>
    <dgm:pt modelId="{3C6C51EA-C954-7A4B-9158-5CC1551F5F9F}" type="pres">
      <dgm:prSet presAssocID="{ADB94455-7BCC-488A-AA8B-AA3A84C0A2F6}" presName="linNode" presStyleCnt="0"/>
      <dgm:spPr/>
    </dgm:pt>
    <dgm:pt modelId="{D1849734-71F5-304F-B929-BBC7B712300B}" type="pres">
      <dgm:prSet presAssocID="{ADB94455-7BCC-488A-AA8B-AA3A84C0A2F6}" presName="parentText" presStyleLbl="solidFgAcc1" presStyleIdx="5" presStyleCnt="6">
        <dgm:presLayoutVars>
          <dgm:chMax val="1"/>
          <dgm:bulletEnabled/>
        </dgm:presLayoutVars>
      </dgm:prSet>
      <dgm:spPr/>
    </dgm:pt>
    <dgm:pt modelId="{07A5812A-6E9B-4246-94FF-F69FACDCD9A8}" type="pres">
      <dgm:prSet presAssocID="{ADB94455-7BCC-488A-AA8B-AA3A84C0A2F6}" presName="descendantText" presStyleLbl="alignNode1" presStyleIdx="5" presStyleCnt="6">
        <dgm:presLayoutVars>
          <dgm:bulletEnabled/>
        </dgm:presLayoutVars>
      </dgm:prSet>
      <dgm:spPr/>
    </dgm:pt>
  </dgm:ptLst>
  <dgm:cxnLst>
    <dgm:cxn modelId="{B796E700-3570-3444-B9FC-5B3C93B6F65D}" type="presOf" srcId="{810F6635-9F8F-43A2-9361-CBB6E1332A4C}" destId="{6564FA1B-B412-8546-9817-716C825C21AA}" srcOrd="0" destOrd="0" presId="urn:microsoft.com/office/officeart/2016/7/layout/VerticalHollowActionList"/>
    <dgm:cxn modelId="{68CFA908-DE4A-41B7-8150-F8F16C48F58B}" srcId="{ADB94455-7BCC-488A-AA8B-AA3A84C0A2F6}" destId="{0E7921FE-8558-49B7-8069-5387AAF78A38}" srcOrd="0" destOrd="0" parTransId="{2DAC24B1-E667-4325-AF93-2E58276652BE}" sibTransId="{1BE88A5B-8764-4A00-9C85-6D427ED9E74B}"/>
    <dgm:cxn modelId="{AA94270E-112B-4CE2-A28E-97F74AB06123}" srcId="{3ED0409B-F321-4F35-B724-B0B0A20751DA}" destId="{56B7AAD4-0BDD-4D3F-BB22-D2773801CA6F}" srcOrd="0" destOrd="0" parTransId="{2607A0BE-FB23-4791-82C4-D41DE281072C}" sibTransId="{63663A3B-CA93-4D24-9387-69C39BA8EE6A}"/>
    <dgm:cxn modelId="{D0BF2F11-77BC-4EB2-A9A8-63D99B953B2A}" srcId="{3ED0409B-F321-4F35-B724-B0B0A20751DA}" destId="{3FC1A8E3-3A31-4F63-B3A9-8A0E2CA5997F}" srcOrd="4" destOrd="0" parTransId="{645533AD-5176-4D3B-A7FD-501D4FD413B9}" sibTransId="{6DCAFF74-533E-4D2F-B4AE-66208CC52764}"/>
    <dgm:cxn modelId="{1C8DDE2C-8CBE-AC4E-BDE5-F6050DB84E49}" type="presOf" srcId="{D19AFF3C-6646-4B7B-8E28-0F8DEE1F7396}" destId="{22A4CBC5-5F2A-894F-A7F9-12CA1B41B3E9}" srcOrd="0" destOrd="0" presId="urn:microsoft.com/office/officeart/2016/7/layout/VerticalHollowActionList"/>
    <dgm:cxn modelId="{A8BEB338-CC57-4B5F-8FE3-724F3B4FA92B}" srcId="{3ED0409B-F321-4F35-B724-B0B0A20751DA}" destId="{1D6BB1A8-3057-4F54-B431-3D99EBDE042D}" srcOrd="1" destOrd="0" parTransId="{B756BA0A-2F32-443A-8E06-886F18FFB8CD}" sibTransId="{7478B872-6ED1-498C-9296-DB4AA86CE875}"/>
    <dgm:cxn modelId="{00A99464-923C-F14B-B855-CFCDB153FACB}" type="presOf" srcId="{56B7AAD4-0BDD-4D3F-BB22-D2773801CA6F}" destId="{99431B80-1E94-6E4F-A504-F64D5B95EF32}" srcOrd="0" destOrd="0" presId="urn:microsoft.com/office/officeart/2016/7/layout/VerticalHollowActionList"/>
    <dgm:cxn modelId="{CEF87A6B-2407-B044-9F4B-8EE0134CD4D4}" type="presOf" srcId="{3FC1A8E3-3A31-4F63-B3A9-8A0E2CA5997F}" destId="{597464A6-36C1-AD41-BC93-142805F891EC}" srcOrd="0" destOrd="0" presId="urn:microsoft.com/office/officeart/2016/7/layout/VerticalHollowActionList"/>
    <dgm:cxn modelId="{827D747A-A1BE-9A48-BD25-928646C36641}" type="presOf" srcId="{1D6BB1A8-3057-4F54-B431-3D99EBDE042D}" destId="{AC43868F-F0C2-E24C-B180-3A00B11359EF}" srcOrd="0" destOrd="0" presId="urn:microsoft.com/office/officeart/2016/7/layout/VerticalHollowActionList"/>
    <dgm:cxn modelId="{9A08CF7B-3335-3047-B9F3-56405EF317D9}" type="presOf" srcId="{3ED0409B-F321-4F35-B724-B0B0A20751DA}" destId="{49B9D4F4-FD9F-6747-A90C-271C91422C7E}" srcOrd="0" destOrd="0" presId="urn:microsoft.com/office/officeart/2016/7/layout/VerticalHollowActionList"/>
    <dgm:cxn modelId="{17A10E80-159D-834A-8C87-7FB44D97875B}" type="presOf" srcId="{83473889-8EA1-4403-A357-4AF2801A92FC}" destId="{F0749093-4740-C14A-8343-758A384EBA6A}" srcOrd="0" destOrd="0" presId="urn:microsoft.com/office/officeart/2016/7/layout/VerticalHollowActionList"/>
    <dgm:cxn modelId="{A0567D84-C6FF-D143-91FE-53A1E02041C6}" type="presOf" srcId="{D69AB058-14B8-43D8-9D42-D5A25AF4DC37}" destId="{957CB0D0-CC35-2D48-B381-7030DEF566EA}" srcOrd="0" destOrd="0" presId="urn:microsoft.com/office/officeart/2016/7/layout/VerticalHollowActionList"/>
    <dgm:cxn modelId="{EE864C99-6DAE-464F-A1BF-978594DBFC46}" srcId="{3ED0409B-F321-4F35-B724-B0B0A20751DA}" destId="{ADB94455-7BCC-488A-AA8B-AA3A84C0A2F6}" srcOrd="5" destOrd="0" parTransId="{4C392690-B7C6-47AF-ABC1-2A7DC8012213}" sibTransId="{D2B6E401-6CDE-4739-9D00-93F9B34AE044}"/>
    <dgm:cxn modelId="{CCF550A2-DE8B-4375-92F9-149A84EBCEF3}" srcId="{C6EC325D-C157-4C1C-BDAE-E43EEA72B761}" destId="{4FA96F34-3899-4CAB-B470-B61214DA27AF}" srcOrd="0" destOrd="0" parTransId="{73F9F075-FE46-42A6-9AFB-76E86EAC6914}" sibTransId="{A598ED8D-42CE-4530-8746-FF7A50DDC83C}"/>
    <dgm:cxn modelId="{9888B9A3-4CB7-46C2-AE2C-76C3544BDC6E}" srcId="{D69AB058-14B8-43D8-9D42-D5A25AF4DC37}" destId="{810F6635-9F8F-43A2-9361-CBB6E1332A4C}" srcOrd="0" destOrd="0" parTransId="{A3C73194-C16E-420A-8F7C-4666E175C0ED}" sibTransId="{20020B73-D51F-48E6-B1C9-E60AB4E3DD97}"/>
    <dgm:cxn modelId="{C732D8B2-2EFA-4136-B3B8-40BD0D4B8C79}" srcId="{3ED0409B-F321-4F35-B724-B0B0A20751DA}" destId="{C6EC325D-C157-4C1C-BDAE-E43EEA72B761}" srcOrd="3" destOrd="0" parTransId="{651F8E90-1598-4A52-A292-B85552475A74}" sibTransId="{157CEC63-8284-4AE4-8CFA-00478D7922A5}"/>
    <dgm:cxn modelId="{5D4BF5B9-E886-8842-8FF6-E782045412C7}" type="presOf" srcId="{C6EC325D-C157-4C1C-BDAE-E43EEA72B761}" destId="{E87AA5DF-EBD6-1147-AE9B-AC2CF8BA3276}" srcOrd="0" destOrd="0" presId="urn:microsoft.com/office/officeart/2016/7/layout/VerticalHollowActionList"/>
    <dgm:cxn modelId="{99EC7BC1-4553-B549-A4CB-1D227009E15D}" type="presOf" srcId="{0E7921FE-8558-49B7-8069-5387AAF78A38}" destId="{07A5812A-6E9B-4246-94FF-F69FACDCD9A8}" srcOrd="0" destOrd="0" presId="urn:microsoft.com/office/officeart/2016/7/layout/VerticalHollowActionList"/>
    <dgm:cxn modelId="{02F89BC7-BE6F-1942-85CC-9C48769D1B9F}" type="presOf" srcId="{ADB94455-7BCC-488A-AA8B-AA3A84C0A2F6}" destId="{D1849734-71F5-304F-B929-BBC7B712300B}" srcOrd="0" destOrd="0" presId="urn:microsoft.com/office/officeart/2016/7/layout/VerticalHollowActionList"/>
    <dgm:cxn modelId="{EA7DF2C7-595F-49DD-89CA-7341D69000FF}" srcId="{3ED0409B-F321-4F35-B724-B0B0A20751DA}" destId="{D69AB058-14B8-43D8-9D42-D5A25AF4DC37}" srcOrd="2" destOrd="0" parTransId="{E67BD879-27C8-40C7-A68A-E4228319ACA1}" sibTransId="{7A2C0BC4-B1F7-467D-B38A-E526C0169BE7}"/>
    <dgm:cxn modelId="{7E3AAED2-8971-4ECF-B698-A86CD3C602E7}" srcId="{3FC1A8E3-3A31-4F63-B3A9-8A0E2CA5997F}" destId="{83473889-8EA1-4403-A357-4AF2801A92FC}" srcOrd="0" destOrd="0" parTransId="{4D697CA4-4660-4E7F-A3C7-E27E49982E68}" sibTransId="{045A02C9-62DB-49D2-BA14-CF5F51385669}"/>
    <dgm:cxn modelId="{C673E9D2-2E2E-4B49-ACCF-9FBC150B4EA1}" type="presOf" srcId="{4FA96F34-3899-4CAB-B470-B61214DA27AF}" destId="{17F8873E-E72E-4A45-B9E9-88D574D1FF20}" srcOrd="0" destOrd="0" presId="urn:microsoft.com/office/officeart/2016/7/layout/VerticalHollowActionList"/>
    <dgm:cxn modelId="{9CFFC4DC-F8A3-4DCA-9A54-C8AAADBDAD7C}" srcId="{56B7AAD4-0BDD-4D3F-BB22-D2773801CA6F}" destId="{D19AFF3C-6646-4B7B-8E28-0F8DEE1F7396}" srcOrd="0" destOrd="0" parTransId="{BFE699A3-E7A3-40FF-B2DF-682641DFF7F5}" sibTransId="{E57BA04D-708D-4AD9-9678-6489336C3784}"/>
    <dgm:cxn modelId="{BDB206F0-FFF7-4431-9D34-AFD765D003A8}" srcId="{1D6BB1A8-3057-4F54-B431-3D99EBDE042D}" destId="{6A810F4A-0B9B-460C-B343-753748609939}" srcOrd="0" destOrd="0" parTransId="{56A9EF57-5CD1-40B6-879C-F91FAE0E4576}" sibTransId="{EC29AACE-C23F-493A-A0AE-A1B71731FB9A}"/>
    <dgm:cxn modelId="{E034EAF9-17F0-ED46-9D11-3B426C73CA36}" type="presOf" srcId="{6A810F4A-0B9B-460C-B343-753748609939}" destId="{DA389FE9-F20F-7A45-82FC-4B57E7407FBD}" srcOrd="0" destOrd="0" presId="urn:microsoft.com/office/officeart/2016/7/layout/VerticalHollowActionList"/>
    <dgm:cxn modelId="{2C19F229-3963-C14E-A518-E5085034607D}" type="presParOf" srcId="{49B9D4F4-FD9F-6747-A90C-271C91422C7E}" destId="{B8EA2EA3-27A9-BC45-8400-AC0AA4E98ADB}" srcOrd="0" destOrd="0" presId="urn:microsoft.com/office/officeart/2016/7/layout/VerticalHollowActionList"/>
    <dgm:cxn modelId="{8E2AE92D-94F4-144A-9744-376370C46B3E}" type="presParOf" srcId="{B8EA2EA3-27A9-BC45-8400-AC0AA4E98ADB}" destId="{99431B80-1E94-6E4F-A504-F64D5B95EF32}" srcOrd="0" destOrd="0" presId="urn:microsoft.com/office/officeart/2016/7/layout/VerticalHollowActionList"/>
    <dgm:cxn modelId="{547A4114-0227-E841-B70C-80C7D72774EC}" type="presParOf" srcId="{B8EA2EA3-27A9-BC45-8400-AC0AA4E98ADB}" destId="{22A4CBC5-5F2A-894F-A7F9-12CA1B41B3E9}" srcOrd="1" destOrd="0" presId="urn:microsoft.com/office/officeart/2016/7/layout/VerticalHollowActionList"/>
    <dgm:cxn modelId="{1E38A39A-5357-2148-B080-1A77EFC78406}" type="presParOf" srcId="{49B9D4F4-FD9F-6747-A90C-271C91422C7E}" destId="{95E6D6A6-61B9-1E4A-91E4-B6D9854B169C}" srcOrd="1" destOrd="0" presId="urn:microsoft.com/office/officeart/2016/7/layout/VerticalHollowActionList"/>
    <dgm:cxn modelId="{F75E1CFA-2822-314F-9B04-47AC350B3784}" type="presParOf" srcId="{49B9D4F4-FD9F-6747-A90C-271C91422C7E}" destId="{7E387CB8-4DA4-B64E-8542-411C2090FEB4}" srcOrd="2" destOrd="0" presId="urn:microsoft.com/office/officeart/2016/7/layout/VerticalHollowActionList"/>
    <dgm:cxn modelId="{FA71F18A-E03B-9448-A198-12846B20FDE0}" type="presParOf" srcId="{7E387CB8-4DA4-B64E-8542-411C2090FEB4}" destId="{AC43868F-F0C2-E24C-B180-3A00B11359EF}" srcOrd="0" destOrd="0" presId="urn:microsoft.com/office/officeart/2016/7/layout/VerticalHollowActionList"/>
    <dgm:cxn modelId="{7E090671-2A91-1F48-888C-3F88EFC6B353}" type="presParOf" srcId="{7E387CB8-4DA4-B64E-8542-411C2090FEB4}" destId="{DA389FE9-F20F-7A45-82FC-4B57E7407FBD}" srcOrd="1" destOrd="0" presId="urn:microsoft.com/office/officeart/2016/7/layout/VerticalHollowActionList"/>
    <dgm:cxn modelId="{FF9BC5C8-9864-3240-8E5D-55C4569AF494}" type="presParOf" srcId="{49B9D4F4-FD9F-6747-A90C-271C91422C7E}" destId="{ACF51476-8C74-8F47-8FF1-9FDE1F543FB6}" srcOrd="3" destOrd="0" presId="urn:microsoft.com/office/officeart/2016/7/layout/VerticalHollowActionList"/>
    <dgm:cxn modelId="{B78B30FA-2C8C-7B47-81B9-3A826789855A}" type="presParOf" srcId="{49B9D4F4-FD9F-6747-A90C-271C91422C7E}" destId="{63BA8578-142F-3F43-B1DA-07150457877D}" srcOrd="4" destOrd="0" presId="urn:microsoft.com/office/officeart/2016/7/layout/VerticalHollowActionList"/>
    <dgm:cxn modelId="{C1138370-A46A-0F4A-9FBF-87C0D67E64C4}" type="presParOf" srcId="{63BA8578-142F-3F43-B1DA-07150457877D}" destId="{957CB0D0-CC35-2D48-B381-7030DEF566EA}" srcOrd="0" destOrd="0" presId="urn:microsoft.com/office/officeart/2016/7/layout/VerticalHollowActionList"/>
    <dgm:cxn modelId="{C984D341-3DB4-B24F-B6A7-BD6FE2F4B2C1}" type="presParOf" srcId="{63BA8578-142F-3F43-B1DA-07150457877D}" destId="{6564FA1B-B412-8546-9817-716C825C21AA}" srcOrd="1" destOrd="0" presId="urn:microsoft.com/office/officeart/2016/7/layout/VerticalHollowActionList"/>
    <dgm:cxn modelId="{F432A9FA-4DDE-264F-BB48-A4A4485F5D1B}" type="presParOf" srcId="{49B9D4F4-FD9F-6747-A90C-271C91422C7E}" destId="{C5A78C22-BCFA-5043-A982-788F27E00DB4}" srcOrd="5" destOrd="0" presId="urn:microsoft.com/office/officeart/2016/7/layout/VerticalHollowActionList"/>
    <dgm:cxn modelId="{FBC8098F-53F8-B94F-9CA7-656507B76574}" type="presParOf" srcId="{49B9D4F4-FD9F-6747-A90C-271C91422C7E}" destId="{F68638ED-0A7B-6B4C-B45A-7FF76F80D38D}" srcOrd="6" destOrd="0" presId="urn:microsoft.com/office/officeart/2016/7/layout/VerticalHollowActionList"/>
    <dgm:cxn modelId="{D22B870F-1F01-3544-B8A1-81C4C47DC3F3}" type="presParOf" srcId="{F68638ED-0A7B-6B4C-B45A-7FF76F80D38D}" destId="{E87AA5DF-EBD6-1147-AE9B-AC2CF8BA3276}" srcOrd="0" destOrd="0" presId="urn:microsoft.com/office/officeart/2016/7/layout/VerticalHollowActionList"/>
    <dgm:cxn modelId="{95719D3B-DA69-B145-9AC9-E26C464C3695}" type="presParOf" srcId="{F68638ED-0A7B-6B4C-B45A-7FF76F80D38D}" destId="{17F8873E-E72E-4A45-B9E9-88D574D1FF20}" srcOrd="1" destOrd="0" presId="urn:microsoft.com/office/officeart/2016/7/layout/VerticalHollowActionList"/>
    <dgm:cxn modelId="{A8AD9D47-CFA6-6343-AB7F-29E96838EC6A}" type="presParOf" srcId="{49B9D4F4-FD9F-6747-A90C-271C91422C7E}" destId="{F93EAD4E-DC06-F848-8DC0-F129F552ADDE}" srcOrd="7" destOrd="0" presId="urn:microsoft.com/office/officeart/2016/7/layout/VerticalHollowActionList"/>
    <dgm:cxn modelId="{DFF589F7-98D2-4747-AFB4-FB0865EBFC6F}" type="presParOf" srcId="{49B9D4F4-FD9F-6747-A90C-271C91422C7E}" destId="{E84DD666-D1BB-9E47-AEE5-AFE9CAB68EFB}" srcOrd="8" destOrd="0" presId="urn:microsoft.com/office/officeart/2016/7/layout/VerticalHollowActionList"/>
    <dgm:cxn modelId="{51FA8A93-5D6D-6940-9900-78B9284E9399}" type="presParOf" srcId="{E84DD666-D1BB-9E47-AEE5-AFE9CAB68EFB}" destId="{597464A6-36C1-AD41-BC93-142805F891EC}" srcOrd="0" destOrd="0" presId="urn:microsoft.com/office/officeart/2016/7/layout/VerticalHollowActionList"/>
    <dgm:cxn modelId="{A1A20B10-6A7F-AC42-98DB-96B375933B36}" type="presParOf" srcId="{E84DD666-D1BB-9E47-AEE5-AFE9CAB68EFB}" destId="{F0749093-4740-C14A-8343-758A384EBA6A}" srcOrd="1" destOrd="0" presId="urn:microsoft.com/office/officeart/2016/7/layout/VerticalHollowActionList"/>
    <dgm:cxn modelId="{238E693E-F74F-0C4F-B759-6338B72B263F}" type="presParOf" srcId="{49B9D4F4-FD9F-6747-A90C-271C91422C7E}" destId="{50677A03-311E-E14E-8C51-D007C0A89E89}" srcOrd="9" destOrd="0" presId="urn:microsoft.com/office/officeart/2016/7/layout/VerticalHollowActionList"/>
    <dgm:cxn modelId="{31BC7F1B-A6C5-544E-BA67-31498D645419}" type="presParOf" srcId="{49B9D4F4-FD9F-6747-A90C-271C91422C7E}" destId="{3C6C51EA-C954-7A4B-9158-5CC1551F5F9F}" srcOrd="10" destOrd="0" presId="urn:microsoft.com/office/officeart/2016/7/layout/VerticalHollowActionList"/>
    <dgm:cxn modelId="{771E9403-6C2D-024B-9AD2-EA9B2016A704}" type="presParOf" srcId="{3C6C51EA-C954-7A4B-9158-5CC1551F5F9F}" destId="{D1849734-71F5-304F-B929-BBC7B712300B}" srcOrd="0" destOrd="0" presId="urn:microsoft.com/office/officeart/2016/7/layout/VerticalHollowActionList"/>
    <dgm:cxn modelId="{632341EB-457A-2746-94B8-8FAE6ADEEFAB}" type="presParOf" srcId="{3C6C51EA-C954-7A4B-9158-5CC1551F5F9F}" destId="{07A5812A-6E9B-4246-94FF-F69FACDCD9A8}" srcOrd="1" destOrd="0" presId="urn:microsoft.com/office/officeart/2016/7/layout/VerticalHollow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2B58139-2466-4881-B7ED-194514E24B9E}" type="doc">
      <dgm:prSet loTypeId="urn:microsoft.com/office/officeart/2017/3/layout/DropPinTimeline" loCatId="process" qsTypeId="urn:microsoft.com/office/officeart/2005/8/quickstyle/simple1" qsCatId="simple" csTypeId="urn:microsoft.com/office/officeart/2005/8/colors/colorful2" csCatId="colorful" phldr="1"/>
      <dgm:spPr/>
      <dgm:t>
        <a:bodyPr/>
        <a:lstStyle/>
        <a:p>
          <a:endParaRPr lang="en-US"/>
        </a:p>
      </dgm:t>
    </dgm:pt>
    <dgm:pt modelId="{8ED159F2-C07A-4433-969E-BA28DE66E99B}">
      <dgm:prSet/>
      <dgm:spPr/>
      <dgm:t>
        <a:bodyPr/>
        <a:lstStyle/>
        <a:p>
          <a:pPr>
            <a:defRPr b="1"/>
          </a:pPr>
          <a:r>
            <a:rPr lang="en-US"/>
            <a:t>15 Oct.</a:t>
          </a:r>
        </a:p>
      </dgm:t>
    </dgm:pt>
    <dgm:pt modelId="{72608442-0D39-4121-B06E-29EEA0E1D6A0}" type="parTrans" cxnId="{04FE98C8-3DF6-44BC-834F-CCBD19EAE395}">
      <dgm:prSet/>
      <dgm:spPr/>
      <dgm:t>
        <a:bodyPr/>
        <a:lstStyle/>
        <a:p>
          <a:endParaRPr lang="en-US"/>
        </a:p>
      </dgm:t>
    </dgm:pt>
    <dgm:pt modelId="{3C855570-E43B-4D16-9933-1C57392E28AF}" type="sibTrans" cxnId="{04FE98C8-3DF6-44BC-834F-CCBD19EAE395}">
      <dgm:prSet/>
      <dgm:spPr/>
      <dgm:t>
        <a:bodyPr/>
        <a:lstStyle/>
        <a:p>
          <a:endParaRPr lang="en-US"/>
        </a:p>
      </dgm:t>
    </dgm:pt>
    <dgm:pt modelId="{B0522956-FFD2-4151-8667-85190FDE50C7}">
      <dgm:prSet/>
      <dgm:spPr/>
      <dgm:t>
        <a:bodyPr/>
        <a:lstStyle/>
        <a:p>
          <a:r>
            <a:rPr lang="en-US"/>
            <a:t>Introduction, Prompt Engineering</a:t>
          </a:r>
        </a:p>
      </dgm:t>
    </dgm:pt>
    <dgm:pt modelId="{A6E3DB7E-60A7-430B-9EA4-B8D88031A2C8}" type="parTrans" cxnId="{9482CE99-C15D-4C5C-BA5E-33F468A6C8BC}">
      <dgm:prSet/>
      <dgm:spPr/>
      <dgm:t>
        <a:bodyPr/>
        <a:lstStyle/>
        <a:p>
          <a:endParaRPr lang="en-US"/>
        </a:p>
      </dgm:t>
    </dgm:pt>
    <dgm:pt modelId="{34D5FB3A-C8C9-412E-8BAE-F8EB67CF2710}" type="sibTrans" cxnId="{9482CE99-C15D-4C5C-BA5E-33F468A6C8BC}">
      <dgm:prSet/>
      <dgm:spPr/>
      <dgm:t>
        <a:bodyPr/>
        <a:lstStyle/>
        <a:p>
          <a:endParaRPr lang="en-US"/>
        </a:p>
      </dgm:t>
    </dgm:pt>
    <dgm:pt modelId="{EB023D57-D6F7-4DCB-8EA0-642CDE5144E7}">
      <dgm:prSet/>
      <dgm:spPr/>
      <dgm:t>
        <a:bodyPr/>
        <a:lstStyle/>
        <a:p>
          <a:pPr>
            <a:defRPr b="1"/>
          </a:pPr>
          <a:r>
            <a:rPr lang="en-US"/>
            <a:t>22 Oct.</a:t>
          </a:r>
        </a:p>
      </dgm:t>
    </dgm:pt>
    <dgm:pt modelId="{F97F7F50-E97E-4A5C-A46C-A0C06A967CA0}" type="parTrans" cxnId="{359469AB-8E52-4D0F-92FD-2F8B846BEF59}">
      <dgm:prSet/>
      <dgm:spPr/>
      <dgm:t>
        <a:bodyPr/>
        <a:lstStyle/>
        <a:p>
          <a:endParaRPr lang="en-US"/>
        </a:p>
      </dgm:t>
    </dgm:pt>
    <dgm:pt modelId="{1FCB6732-7ED9-45A6-9E56-F78E4399A5F6}" type="sibTrans" cxnId="{359469AB-8E52-4D0F-92FD-2F8B846BEF59}">
      <dgm:prSet/>
      <dgm:spPr/>
      <dgm:t>
        <a:bodyPr/>
        <a:lstStyle/>
        <a:p>
          <a:endParaRPr lang="en-US"/>
        </a:p>
      </dgm:t>
    </dgm:pt>
    <dgm:pt modelId="{97D5D01A-E599-4877-9DD3-E40DCAA4D482}">
      <dgm:prSet/>
      <dgm:spPr/>
      <dgm:t>
        <a:bodyPr/>
        <a:lstStyle/>
        <a:p>
          <a:r>
            <a:rPr lang="en-US"/>
            <a:t>LLMs for Scientific Discovery</a:t>
          </a:r>
        </a:p>
      </dgm:t>
    </dgm:pt>
    <dgm:pt modelId="{A9252FE7-7717-4A79-B1DB-EF636605D807}" type="parTrans" cxnId="{068AC11B-0160-4DEC-8636-09B1ADFF3CC6}">
      <dgm:prSet/>
      <dgm:spPr/>
      <dgm:t>
        <a:bodyPr/>
        <a:lstStyle/>
        <a:p>
          <a:endParaRPr lang="en-US"/>
        </a:p>
      </dgm:t>
    </dgm:pt>
    <dgm:pt modelId="{78DBF127-99F2-440B-BDA1-9031706E990F}" type="sibTrans" cxnId="{068AC11B-0160-4DEC-8636-09B1ADFF3CC6}">
      <dgm:prSet/>
      <dgm:spPr/>
      <dgm:t>
        <a:bodyPr/>
        <a:lstStyle/>
        <a:p>
          <a:endParaRPr lang="en-US"/>
        </a:p>
      </dgm:t>
    </dgm:pt>
    <dgm:pt modelId="{6D7DA8ED-A52E-4B69-89D5-1FAB0D75AED0}">
      <dgm:prSet/>
      <dgm:spPr/>
      <dgm:t>
        <a:bodyPr/>
        <a:lstStyle/>
        <a:p>
          <a:pPr>
            <a:defRPr b="1"/>
          </a:pPr>
          <a:r>
            <a:rPr lang="en-US"/>
            <a:t>12 Nov.</a:t>
          </a:r>
        </a:p>
      </dgm:t>
    </dgm:pt>
    <dgm:pt modelId="{D3CC0B17-9E7B-487B-B757-B9B37E599F4A}" type="parTrans" cxnId="{590808D4-7067-4174-86EA-489EC8DA0D83}">
      <dgm:prSet/>
      <dgm:spPr/>
      <dgm:t>
        <a:bodyPr/>
        <a:lstStyle/>
        <a:p>
          <a:endParaRPr lang="en-US"/>
        </a:p>
      </dgm:t>
    </dgm:pt>
    <dgm:pt modelId="{FA72A9D3-407E-4696-8553-F91397B1038A}" type="sibTrans" cxnId="{590808D4-7067-4174-86EA-489EC8DA0D83}">
      <dgm:prSet/>
      <dgm:spPr/>
      <dgm:t>
        <a:bodyPr/>
        <a:lstStyle/>
        <a:p>
          <a:endParaRPr lang="en-US"/>
        </a:p>
      </dgm:t>
    </dgm:pt>
    <dgm:pt modelId="{1DAA40D3-EBA4-4864-8108-4A69B3F8FAC1}">
      <dgm:prSet/>
      <dgm:spPr/>
      <dgm:t>
        <a:bodyPr/>
        <a:lstStyle/>
        <a:p>
          <a:r>
            <a:rPr lang="en-US"/>
            <a:t>LLMs for Qualitative Research</a:t>
          </a:r>
        </a:p>
      </dgm:t>
    </dgm:pt>
    <dgm:pt modelId="{40745B6C-B596-42ED-ADD8-0D1695CD1EA6}" type="parTrans" cxnId="{E57D8044-9830-4304-BE41-A23654EB9FFC}">
      <dgm:prSet/>
      <dgm:spPr/>
      <dgm:t>
        <a:bodyPr/>
        <a:lstStyle/>
        <a:p>
          <a:endParaRPr lang="en-US"/>
        </a:p>
      </dgm:t>
    </dgm:pt>
    <dgm:pt modelId="{9DABBBBF-C46C-457C-BE6C-758EFF2CDC92}" type="sibTrans" cxnId="{E57D8044-9830-4304-BE41-A23654EB9FFC}">
      <dgm:prSet/>
      <dgm:spPr/>
      <dgm:t>
        <a:bodyPr/>
        <a:lstStyle/>
        <a:p>
          <a:endParaRPr lang="en-US"/>
        </a:p>
      </dgm:t>
    </dgm:pt>
    <dgm:pt modelId="{B0A1B852-835B-774D-A39A-BB6B23C823FE}" type="pres">
      <dgm:prSet presAssocID="{A2B58139-2466-4881-B7ED-194514E24B9E}" presName="root" presStyleCnt="0">
        <dgm:presLayoutVars>
          <dgm:chMax/>
          <dgm:chPref/>
          <dgm:animLvl val="lvl"/>
        </dgm:presLayoutVars>
      </dgm:prSet>
      <dgm:spPr/>
    </dgm:pt>
    <dgm:pt modelId="{C17D6892-AE7B-4E43-BE72-2E62BC404FB5}" type="pres">
      <dgm:prSet presAssocID="{A2B58139-2466-4881-B7ED-194514E24B9E}" presName="divider" presStyleLbl="fgAcc1" presStyleIdx="0" presStyleCnt="4"/>
      <dgm:spPr>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gm:spPr>
    </dgm:pt>
    <dgm:pt modelId="{BF203330-32D9-434E-AE8C-483AB62801DC}" type="pres">
      <dgm:prSet presAssocID="{A2B58139-2466-4881-B7ED-194514E24B9E}" presName="nodes" presStyleCnt="0">
        <dgm:presLayoutVars>
          <dgm:chMax/>
          <dgm:chPref/>
          <dgm:animLvl val="lvl"/>
        </dgm:presLayoutVars>
      </dgm:prSet>
      <dgm:spPr/>
    </dgm:pt>
    <dgm:pt modelId="{1728AB49-22B1-F94E-89F3-A6304037C6E3}" type="pres">
      <dgm:prSet presAssocID="{8ED159F2-C07A-4433-969E-BA28DE66E99B}" presName="composite" presStyleCnt="0"/>
      <dgm:spPr/>
    </dgm:pt>
    <dgm:pt modelId="{33E87340-3E19-CE44-8FBB-D0352BEB545B}" type="pres">
      <dgm:prSet presAssocID="{8ED159F2-C07A-4433-969E-BA28DE66E99B}" presName="ConnectorPoint" presStyleLbl="lnNode1" presStyleIdx="0" presStyleCnt="3"/>
      <dgm:spPr>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3DCAC880-EEEB-DE41-9D44-7036B31CC68A}" type="pres">
      <dgm:prSet presAssocID="{8ED159F2-C07A-4433-969E-BA28DE66E99B}" presName="DropPinPlaceHolder" presStyleCnt="0"/>
      <dgm:spPr/>
    </dgm:pt>
    <dgm:pt modelId="{CEADA122-3E65-7545-A3E0-1F02D9119428}" type="pres">
      <dgm:prSet presAssocID="{8ED159F2-C07A-4433-969E-BA28DE66E99B}" presName="DropPin" presStyleLbl="alignNode1" presStyleIdx="0" presStyleCnt="3"/>
      <dgm:spPr/>
    </dgm:pt>
    <dgm:pt modelId="{2B3DB2D9-204A-754F-91EC-1F7F093FF397}" type="pres">
      <dgm:prSet presAssocID="{8ED159F2-C07A-4433-969E-BA28DE66E99B}" presName="Ellipse" presStyleLbl="fgAcc1" presStyleIdx="1" presStyleCnt="4"/>
      <dgm:spPr>
        <a:solidFill>
          <a:schemeClr val="lt1">
            <a:alpha val="90000"/>
            <a:hueOff val="0"/>
            <a:satOff val="0"/>
            <a:lumOff val="0"/>
            <a:alphaOff val="0"/>
          </a:schemeClr>
        </a:solidFill>
        <a:ln w="19050" cap="flat" cmpd="sng" algn="ctr">
          <a:noFill/>
          <a:prstDash val="solid"/>
          <a:miter lim="800000"/>
        </a:ln>
        <a:effectLst/>
      </dgm:spPr>
    </dgm:pt>
    <dgm:pt modelId="{2129FAEA-0724-1B40-9823-0C85835277DC}" type="pres">
      <dgm:prSet presAssocID="{8ED159F2-C07A-4433-969E-BA28DE66E99B}" presName="L2TextContainer" presStyleLbl="revTx" presStyleIdx="0" presStyleCnt="6">
        <dgm:presLayoutVars>
          <dgm:bulletEnabled val="1"/>
        </dgm:presLayoutVars>
      </dgm:prSet>
      <dgm:spPr/>
    </dgm:pt>
    <dgm:pt modelId="{5C14A49B-366C-4649-B475-FC1C3BE773A3}" type="pres">
      <dgm:prSet presAssocID="{8ED159F2-C07A-4433-969E-BA28DE66E99B}" presName="L1TextContainer" presStyleLbl="revTx" presStyleIdx="1" presStyleCnt="6">
        <dgm:presLayoutVars>
          <dgm:chMax val="1"/>
          <dgm:chPref val="1"/>
          <dgm:bulletEnabled val="1"/>
        </dgm:presLayoutVars>
      </dgm:prSet>
      <dgm:spPr/>
    </dgm:pt>
    <dgm:pt modelId="{CF542369-E554-8246-B11E-E21B69FAE763}" type="pres">
      <dgm:prSet presAssocID="{8ED159F2-C07A-4433-969E-BA28DE66E99B}" presName="ConnectLine" presStyleLbl="sibTrans1D1" presStyleIdx="0" presStyleCnt="3"/>
      <dgm:spPr>
        <a:noFill/>
        <a:ln w="12700" cap="flat" cmpd="sng" algn="ctr">
          <a:solidFill>
            <a:schemeClr val="accent2">
              <a:hueOff val="0"/>
              <a:satOff val="0"/>
              <a:lumOff val="0"/>
              <a:alphaOff val="0"/>
            </a:schemeClr>
          </a:solidFill>
          <a:prstDash val="dash"/>
          <a:miter lim="800000"/>
        </a:ln>
        <a:effectLst/>
      </dgm:spPr>
    </dgm:pt>
    <dgm:pt modelId="{662E99FF-BE39-6845-B675-AC5647A9CDBD}" type="pres">
      <dgm:prSet presAssocID="{8ED159F2-C07A-4433-969E-BA28DE66E99B}" presName="EmptyPlaceHolder" presStyleCnt="0"/>
      <dgm:spPr/>
    </dgm:pt>
    <dgm:pt modelId="{8D5B4DDD-E807-5340-A9D0-E568900B657E}" type="pres">
      <dgm:prSet presAssocID="{3C855570-E43B-4D16-9933-1C57392E28AF}" presName="spaceBetweenRectangles" presStyleCnt="0"/>
      <dgm:spPr/>
    </dgm:pt>
    <dgm:pt modelId="{9B6806B4-97AC-5F44-9A59-4777FC0E706F}" type="pres">
      <dgm:prSet presAssocID="{EB023D57-D6F7-4DCB-8EA0-642CDE5144E7}" presName="composite" presStyleCnt="0"/>
      <dgm:spPr/>
    </dgm:pt>
    <dgm:pt modelId="{F22E6FC0-3A3F-DC4D-9F59-FC7C22E8E2A4}" type="pres">
      <dgm:prSet presAssocID="{EB023D57-D6F7-4DCB-8EA0-642CDE5144E7}" presName="ConnectorPoint" presStyleLbl="lnNode1" presStyleIdx="1" presStyleCnt="3"/>
      <dgm:spPr>
        <a:solidFill>
          <a:schemeClr val="accent2">
            <a:hueOff val="3221806"/>
            <a:satOff val="-9246"/>
            <a:lumOff val="-14805"/>
            <a:alphaOff val="0"/>
          </a:schemeClr>
        </a:solidFill>
        <a:ln w="6350" cap="flat" cmpd="sng" algn="ctr">
          <a:solidFill>
            <a:schemeClr val="lt1">
              <a:hueOff val="0"/>
              <a:satOff val="0"/>
              <a:lumOff val="0"/>
              <a:alphaOff val="0"/>
            </a:schemeClr>
          </a:solidFill>
          <a:prstDash val="solid"/>
          <a:miter lim="800000"/>
        </a:ln>
        <a:effectLst/>
      </dgm:spPr>
    </dgm:pt>
    <dgm:pt modelId="{470A572B-E55D-6341-A97A-A535729B8215}" type="pres">
      <dgm:prSet presAssocID="{EB023D57-D6F7-4DCB-8EA0-642CDE5144E7}" presName="DropPinPlaceHolder" presStyleCnt="0"/>
      <dgm:spPr/>
    </dgm:pt>
    <dgm:pt modelId="{B5D543DE-49F2-AE4B-9505-AD0AE9489647}" type="pres">
      <dgm:prSet presAssocID="{EB023D57-D6F7-4DCB-8EA0-642CDE5144E7}" presName="DropPin" presStyleLbl="alignNode1" presStyleIdx="1" presStyleCnt="3"/>
      <dgm:spPr/>
    </dgm:pt>
    <dgm:pt modelId="{A4C7B837-1045-E74B-9EAB-F8CF3D726D2A}" type="pres">
      <dgm:prSet presAssocID="{EB023D57-D6F7-4DCB-8EA0-642CDE5144E7}" presName="Ellipse" presStyleLbl="fgAcc1" presStyleIdx="2" presStyleCnt="4"/>
      <dgm:spPr>
        <a:solidFill>
          <a:schemeClr val="lt1">
            <a:alpha val="90000"/>
            <a:hueOff val="0"/>
            <a:satOff val="0"/>
            <a:lumOff val="0"/>
            <a:alphaOff val="0"/>
          </a:schemeClr>
        </a:solidFill>
        <a:ln w="19050" cap="flat" cmpd="sng" algn="ctr">
          <a:noFill/>
          <a:prstDash val="solid"/>
          <a:miter lim="800000"/>
        </a:ln>
        <a:effectLst/>
      </dgm:spPr>
    </dgm:pt>
    <dgm:pt modelId="{0ED8FA0B-9048-4140-A617-ED2A9F433FE3}" type="pres">
      <dgm:prSet presAssocID="{EB023D57-D6F7-4DCB-8EA0-642CDE5144E7}" presName="L2TextContainer" presStyleLbl="revTx" presStyleIdx="2" presStyleCnt="6">
        <dgm:presLayoutVars>
          <dgm:bulletEnabled val="1"/>
        </dgm:presLayoutVars>
      </dgm:prSet>
      <dgm:spPr/>
    </dgm:pt>
    <dgm:pt modelId="{1B55CB9B-FF0A-754F-8EC2-582EA88EFDD3}" type="pres">
      <dgm:prSet presAssocID="{EB023D57-D6F7-4DCB-8EA0-642CDE5144E7}" presName="L1TextContainer" presStyleLbl="revTx" presStyleIdx="3" presStyleCnt="6">
        <dgm:presLayoutVars>
          <dgm:chMax val="1"/>
          <dgm:chPref val="1"/>
          <dgm:bulletEnabled val="1"/>
        </dgm:presLayoutVars>
      </dgm:prSet>
      <dgm:spPr/>
    </dgm:pt>
    <dgm:pt modelId="{96FDB1F9-74A8-E241-BABC-7B321958117B}" type="pres">
      <dgm:prSet presAssocID="{EB023D57-D6F7-4DCB-8EA0-642CDE5144E7}" presName="ConnectLine" presStyleLbl="sibTrans1D1" presStyleIdx="1" presStyleCnt="3"/>
      <dgm:spPr>
        <a:noFill/>
        <a:ln w="12700" cap="flat" cmpd="sng" algn="ctr">
          <a:solidFill>
            <a:schemeClr val="accent2">
              <a:hueOff val="3221806"/>
              <a:satOff val="-9246"/>
              <a:lumOff val="-14805"/>
              <a:alphaOff val="0"/>
            </a:schemeClr>
          </a:solidFill>
          <a:prstDash val="dash"/>
          <a:miter lim="800000"/>
        </a:ln>
        <a:effectLst/>
      </dgm:spPr>
    </dgm:pt>
    <dgm:pt modelId="{070F92AE-D288-6C40-B7C7-D3B375259A7E}" type="pres">
      <dgm:prSet presAssocID="{EB023D57-D6F7-4DCB-8EA0-642CDE5144E7}" presName="EmptyPlaceHolder" presStyleCnt="0"/>
      <dgm:spPr/>
    </dgm:pt>
    <dgm:pt modelId="{B09A815A-5045-6B45-9FED-896166EDA0BF}" type="pres">
      <dgm:prSet presAssocID="{1FCB6732-7ED9-45A6-9E56-F78E4399A5F6}" presName="spaceBetweenRectangles" presStyleCnt="0"/>
      <dgm:spPr/>
    </dgm:pt>
    <dgm:pt modelId="{C090EB5C-7C07-F04E-84F6-404A92643A1E}" type="pres">
      <dgm:prSet presAssocID="{6D7DA8ED-A52E-4B69-89D5-1FAB0D75AED0}" presName="composite" presStyleCnt="0"/>
      <dgm:spPr/>
    </dgm:pt>
    <dgm:pt modelId="{AA4E508B-597B-6E47-883C-907D859C2FBD}" type="pres">
      <dgm:prSet presAssocID="{6D7DA8ED-A52E-4B69-89D5-1FAB0D75AED0}" presName="ConnectorPoint" presStyleLbl="lnNode1" presStyleIdx="2" presStyleCnt="3"/>
      <dgm:spPr>
        <a:solidFill>
          <a:schemeClr val="accent2">
            <a:hueOff val="6443612"/>
            <a:satOff val="-18493"/>
            <a:lumOff val="-29609"/>
            <a:alphaOff val="0"/>
          </a:schemeClr>
        </a:solidFill>
        <a:ln w="6350" cap="flat" cmpd="sng" algn="ctr">
          <a:solidFill>
            <a:schemeClr val="lt1">
              <a:hueOff val="0"/>
              <a:satOff val="0"/>
              <a:lumOff val="0"/>
              <a:alphaOff val="0"/>
            </a:schemeClr>
          </a:solidFill>
          <a:prstDash val="solid"/>
          <a:miter lim="800000"/>
        </a:ln>
        <a:effectLst/>
      </dgm:spPr>
    </dgm:pt>
    <dgm:pt modelId="{7421D12E-2E87-7D42-8555-F123E2144D06}" type="pres">
      <dgm:prSet presAssocID="{6D7DA8ED-A52E-4B69-89D5-1FAB0D75AED0}" presName="DropPinPlaceHolder" presStyleCnt="0"/>
      <dgm:spPr/>
    </dgm:pt>
    <dgm:pt modelId="{E9D634F6-5797-3C47-987F-747199FA1A47}" type="pres">
      <dgm:prSet presAssocID="{6D7DA8ED-A52E-4B69-89D5-1FAB0D75AED0}" presName="DropPin" presStyleLbl="alignNode1" presStyleIdx="2" presStyleCnt="3"/>
      <dgm:spPr/>
    </dgm:pt>
    <dgm:pt modelId="{8D6DFC2F-7D25-5F4F-9751-2B20950B7803}" type="pres">
      <dgm:prSet presAssocID="{6D7DA8ED-A52E-4B69-89D5-1FAB0D75AED0}" presName="Ellipse" presStyleLbl="fgAcc1" presStyleIdx="3" presStyleCnt="4"/>
      <dgm:spPr>
        <a:solidFill>
          <a:schemeClr val="lt1">
            <a:alpha val="90000"/>
            <a:hueOff val="0"/>
            <a:satOff val="0"/>
            <a:lumOff val="0"/>
            <a:alphaOff val="0"/>
          </a:schemeClr>
        </a:solidFill>
        <a:ln w="19050" cap="flat" cmpd="sng" algn="ctr">
          <a:noFill/>
          <a:prstDash val="solid"/>
          <a:miter lim="800000"/>
        </a:ln>
        <a:effectLst/>
      </dgm:spPr>
    </dgm:pt>
    <dgm:pt modelId="{50C97EBE-EF0E-C94C-BB35-9F2E5080DC84}" type="pres">
      <dgm:prSet presAssocID="{6D7DA8ED-A52E-4B69-89D5-1FAB0D75AED0}" presName="L2TextContainer" presStyleLbl="revTx" presStyleIdx="4" presStyleCnt="6">
        <dgm:presLayoutVars>
          <dgm:bulletEnabled val="1"/>
        </dgm:presLayoutVars>
      </dgm:prSet>
      <dgm:spPr/>
    </dgm:pt>
    <dgm:pt modelId="{E53DA49A-8BBD-BC45-A18F-DFF7267FCE3F}" type="pres">
      <dgm:prSet presAssocID="{6D7DA8ED-A52E-4B69-89D5-1FAB0D75AED0}" presName="L1TextContainer" presStyleLbl="revTx" presStyleIdx="5" presStyleCnt="6">
        <dgm:presLayoutVars>
          <dgm:chMax val="1"/>
          <dgm:chPref val="1"/>
          <dgm:bulletEnabled val="1"/>
        </dgm:presLayoutVars>
      </dgm:prSet>
      <dgm:spPr/>
    </dgm:pt>
    <dgm:pt modelId="{1E049384-EE04-4049-B2FB-F5043752C467}" type="pres">
      <dgm:prSet presAssocID="{6D7DA8ED-A52E-4B69-89D5-1FAB0D75AED0}" presName="ConnectLine" presStyleLbl="sibTrans1D1" presStyleIdx="2" presStyleCnt="3"/>
      <dgm:spPr>
        <a:noFill/>
        <a:ln w="12700" cap="flat" cmpd="sng" algn="ctr">
          <a:solidFill>
            <a:schemeClr val="accent2">
              <a:hueOff val="6443612"/>
              <a:satOff val="-18493"/>
              <a:lumOff val="-29609"/>
              <a:alphaOff val="0"/>
            </a:schemeClr>
          </a:solidFill>
          <a:prstDash val="dash"/>
          <a:miter lim="800000"/>
        </a:ln>
        <a:effectLst/>
      </dgm:spPr>
    </dgm:pt>
    <dgm:pt modelId="{4C8BC456-248C-7F43-8D77-03F234361D5C}" type="pres">
      <dgm:prSet presAssocID="{6D7DA8ED-A52E-4B69-89D5-1FAB0D75AED0}" presName="EmptyPlaceHolder" presStyleCnt="0"/>
      <dgm:spPr/>
    </dgm:pt>
  </dgm:ptLst>
  <dgm:cxnLst>
    <dgm:cxn modelId="{068AC11B-0160-4DEC-8636-09B1ADFF3CC6}" srcId="{EB023D57-D6F7-4DCB-8EA0-642CDE5144E7}" destId="{97D5D01A-E599-4877-9DD3-E40DCAA4D482}" srcOrd="0" destOrd="0" parTransId="{A9252FE7-7717-4A79-B1DB-EF636605D807}" sibTransId="{78DBF127-99F2-440B-BDA1-9031706E990F}"/>
    <dgm:cxn modelId="{E57D8044-9830-4304-BE41-A23654EB9FFC}" srcId="{6D7DA8ED-A52E-4B69-89D5-1FAB0D75AED0}" destId="{1DAA40D3-EBA4-4864-8108-4A69B3F8FAC1}" srcOrd="0" destOrd="0" parTransId="{40745B6C-B596-42ED-ADD8-0D1695CD1EA6}" sibTransId="{9DABBBBF-C46C-457C-BE6C-758EFF2CDC92}"/>
    <dgm:cxn modelId="{B5183946-82BD-7E4C-BEB1-01E54EF9AE6F}" type="presOf" srcId="{8ED159F2-C07A-4433-969E-BA28DE66E99B}" destId="{5C14A49B-366C-4649-B475-FC1C3BE773A3}" srcOrd="0" destOrd="0" presId="urn:microsoft.com/office/officeart/2017/3/layout/DropPinTimeline"/>
    <dgm:cxn modelId="{FA23BA95-C607-364E-806B-3964A99B15AD}" type="presOf" srcId="{A2B58139-2466-4881-B7ED-194514E24B9E}" destId="{B0A1B852-835B-774D-A39A-BB6B23C823FE}" srcOrd="0" destOrd="0" presId="urn:microsoft.com/office/officeart/2017/3/layout/DropPinTimeline"/>
    <dgm:cxn modelId="{9482CE99-C15D-4C5C-BA5E-33F468A6C8BC}" srcId="{8ED159F2-C07A-4433-969E-BA28DE66E99B}" destId="{B0522956-FFD2-4151-8667-85190FDE50C7}" srcOrd="0" destOrd="0" parTransId="{A6E3DB7E-60A7-430B-9EA4-B8D88031A2C8}" sibTransId="{34D5FB3A-C8C9-412E-8BAE-F8EB67CF2710}"/>
    <dgm:cxn modelId="{359469AB-8E52-4D0F-92FD-2F8B846BEF59}" srcId="{A2B58139-2466-4881-B7ED-194514E24B9E}" destId="{EB023D57-D6F7-4DCB-8EA0-642CDE5144E7}" srcOrd="1" destOrd="0" parTransId="{F97F7F50-E97E-4A5C-A46C-A0C06A967CA0}" sibTransId="{1FCB6732-7ED9-45A6-9E56-F78E4399A5F6}"/>
    <dgm:cxn modelId="{346AEABC-77E1-7945-96E6-7262311DFE28}" type="presOf" srcId="{EB023D57-D6F7-4DCB-8EA0-642CDE5144E7}" destId="{1B55CB9B-FF0A-754F-8EC2-582EA88EFDD3}" srcOrd="0" destOrd="0" presId="urn:microsoft.com/office/officeart/2017/3/layout/DropPinTimeline"/>
    <dgm:cxn modelId="{09DE2EC3-2D3A-8446-A978-F94C4B0FBB69}" type="presOf" srcId="{6D7DA8ED-A52E-4B69-89D5-1FAB0D75AED0}" destId="{E53DA49A-8BBD-BC45-A18F-DFF7267FCE3F}" srcOrd="0" destOrd="0" presId="urn:microsoft.com/office/officeart/2017/3/layout/DropPinTimeline"/>
    <dgm:cxn modelId="{04FE98C8-3DF6-44BC-834F-CCBD19EAE395}" srcId="{A2B58139-2466-4881-B7ED-194514E24B9E}" destId="{8ED159F2-C07A-4433-969E-BA28DE66E99B}" srcOrd="0" destOrd="0" parTransId="{72608442-0D39-4121-B06E-29EEA0E1D6A0}" sibTransId="{3C855570-E43B-4D16-9933-1C57392E28AF}"/>
    <dgm:cxn modelId="{6DFAC3CE-C06A-1044-9C1B-8780BED40CDE}" type="presOf" srcId="{1DAA40D3-EBA4-4864-8108-4A69B3F8FAC1}" destId="{50C97EBE-EF0E-C94C-BB35-9F2E5080DC84}" srcOrd="0" destOrd="0" presId="urn:microsoft.com/office/officeart/2017/3/layout/DropPinTimeline"/>
    <dgm:cxn modelId="{590808D4-7067-4174-86EA-489EC8DA0D83}" srcId="{A2B58139-2466-4881-B7ED-194514E24B9E}" destId="{6D7DA8ED-A52E-4B69-89D5-1FAB0D75AED0}" srcOrd="2" destOrd="0" parTransId="{D3CC0B17-9E7B-487B-B757-B9B37E599F4A}" sibTransId="{FA72A9D3-407E-4696-8553-F91397B1038A}"/>
    <dgm:cxn modelId="{43288ED4-5E55-3443-9A0D-88C09363DDE6}" type="presOf" srcId="{97D5D01A-E599-4877-9DD3-E40DCAA4D482}" destId="{0ED8FA0B-9048-4140-A617-ED2A9F433FE3}" srcOrd="0" destOrd="0" presId="urn:microsoft.com/office/officeart/2017/3/layout/DropPinTimeline"/>
    <dgm:cxn modelId="{06DF2DEE-7469-AA45-B25F-C6A02A1D29A1}" type="presOf" srcId="{B0522956-FFD2-4151-8667-85190FDE50C7}" destId="{2129FAEA-0724-1B40-9823-0C85835277DC}" srcOrd="0" destOrd="0" presId="urn:microsoft.com/office/officeart/2017/3/layout/DropPinTimeline"/>
    <dgm:cxn modelId="{848C8C50-B839-CD46-B68E-4486226299F2}" type="presParOf" srcId="{B0A1B852-835B-774D-A39A-BB6B23C823FE}" destId="{C17D6892-AE7B-4E43-BE72-2E62BC404FB5}" srcOrd="0" destOrd="0" presId="urn:microsoft.com/office/officeart/2017/3/layout/DropPinTimeline"/>
    <dgm:cxn modelId="{E7CCF596-0427-944A-B242-E54F9D242BC2}" type="presParOf" srcId="{B0A1B852-835B-774D-A39A-BB6B23C823FE}" destId="{BF203330-32D9-434E-AE8C-483AB62801DC}" srcOrd="1" destOrd="0" presId="urn:microsoft.com/office/officeart/2017/3/layout/DropPinTimeline"/>
    <dgm:cxn modelId="{509EF6EC-AFA9-9E43-8F42-CF91BFF13101}" type="presParOf" srcId="{BF203330-32D9-434E-AE8C-483AB62801DC}" destId="{1728AB49-22B1-F94E-89F3-A6304037C6E3}" srcOrd="0" destOrd="0" presId="urn:microsoft.com/office/officeart/2017/3/layout/DropPinTimeline"/>
    <dgm:cxn modelId="{938AEA4D-769F-9C42-AEA3-04AF9B471EDB}" type="presParOf" srcId="{1728AB49-22B1-F94E-89F3-A6304037C6E3}" destId="{33E87340-3E19-CE44-8FBB-D0352BEB545B}" srcOrd="0" destOrd="0" presId="urn:microsoft.com/office/officeart/2017/3/layout/DropPinTimeline"/>
    <dgm:cxn modelId="{B34037EF-D9B7-5F42-B6DC-8D29C448AFBC}" type="presParOf" srcId="{1728AB49-22B1-F94E-89F3-A6304037C6E3}" destId="{3DCAC880-EEEB-DE41-9D44-7036B31CC68A}" srcOrd="1" destOrd="0" presId="urn:microsoft.com/office/officeart/2017/3/layout/DropPinTimeline"/>
    <dgm:cxn modelId="{FFE885FC-AD72-2944-AD27-F5C8AF50A8D0}" type="presParOf" srcId="{3DCAC880-EEEB-DE41-9D44-7036B31CC68A}" destId="{CEADA122-3E65-7545-A3E0-1F02D9119428}" srcOrd="0" destOrd="0" presId="urn:microsoft.com/office/officeart/2017/3/layout/DropPinTimeline"/>
    <dgm:cxn modelId="{1D7B49AE-1CF0-5C49-93A4-CBE05E917ACF}" type="presParOf" srcId="{3DCAC880-EEEB-DE41-9D44-7036B31CC68A}" destId="{2B3DB2D9-204A-754F-91EC-1F7F093FF397}" srcOrd="1" destOrd="0" presId="urn:microsoft.com/office/officeart/2017/3/layout/DropPinTimeline"/>
    <dgm:cxn modelId="{6E9DFC57-333D-EC4F-8449-62A8A9CB2B30}" type="presParOf" srcId="{1728AB49-22B1-F94E-89F3-A6304037C6E3}" destId="{2129FAEA-0724-1B40-9823-0C85835277DC}" srcOrd="2" destOrd="0" presId="urn:microsoft.com/office/officeart/2017/3/layout/DropPinTimeline"/>
    <dgm:cxn modelId="{90E4E85F-4139-854E-AC1B-FAFAD6FB09DC}" type="presParOf" srcId="{1728AB49-22B1-F94E-89F3-A6304037C6E3}" destId="{5C14A49B-366C-4649-B475-FC1C3BE773A3}" srcOrd="3" destOrd="0" presId="urn:microsoft.com/office/officeart/2017/3/layout/DropPinTimeline"/>
    <dgm:cxn modelId="{9EBA8278-D8B5-3A46-93EB-69EB9035A6AF}" type="presParOf" srcId="{1728AB49-22B1-F94E-89F3-A6304037C6E3}" destId="{CF542369-E554-8246-B11E-E21B69FAE763}" srcOrd="4" destOrd="0" presId="urn:microsoft.com/office/officeart/2017/3/layout/DropPinTimeline"/>
    <dgm:cxn modelId="{6BE8F77E-CD7C-DD43-A864-89BF70361FD2}" type="presParOf" srcId="{1728AB49-22B1-F94E-89F3-A6304037C6E3}" destId="{662E99FF-BE39-6845-B675-AC5647A9CDBD}" srcOrd="5" destOrd="0" presId="urn:microsoft.com/office/officeart/2017/3/layout/DropPinTimeline"/>
    <dgm:cxn modelId="{1866571D-4A27-8946-AEE8-1759ABA58709}" type="presParOf" srcId="{BF203330-32D9-434E-AE8C-483AB62801DC}" destId="{8D5B4DDD-E807-5340-A9D0-E568900B657E}" srcOrd="1" destOrd="0" presId="urn:microsoft.com/office/officeart/2017/3/layout/DropPinTimeline"/>
    <dgm:cxn modelId="{6B73055D-BBF5-7043-B0D6-B93035624A93}" type="presParOf" srcId="{BF203330-32D9-434E-AE8C-483AB62801DC}" destId="{9B6806B4-97AC-5F44-9A59-4777FC0E706F}" srcOrd="2" destOrd="0" presId="urn:microsoft.com/office/officeart/2017/3/layout/DropPinTimeline"/>
    <dgm:cxn modelId="{6203389E-232D-CD4C-863B-C50DD332B3B6}" type="presParOf" srcId="{9B6806B4-97AC-5F44-9A59-4777FC0E706F}" destId="{F22E6FC0-3A3F-DC4D-9F59-FC7C22E8E2A4}" srcOrd="0" destOrd="0" presId="urn:microsoft.com/office/officeart/2017/3/layout/DropPinTimeline"/>
    <dgm:cxn modelId="{0F789E0B-8E7C-9D45-8730-6FCD852BB5C8}" type="presParOf" srcId="{9B6806B4-97AC-5F44-9A59-4777FC0E706F}" destId="{470A572B-E55D-6341-A97A-A535729B8215}" srcOrd="1" destOrd="0" presId="urn:microsoft.com/office/officeart/2017/3/layout/DropPinTimeline"/>
    <dgm:cxn modelId="{11652C54-2286-124E-A51F-DC672EA8B6EF}" type="presParOf" srcId="{470A572B-E55D-6341-A97A-A535729B8215}" destId="{B5D543DE-49F2-AE4B-9505-AD0AE9489647}" srcOrd="0" destOrd="0" presId="urn:microsoft.com/office/officeart/2017/3/layout/DropPinTimeline"/>
    <dgm:cxn modelId="{7E4CF2C0-52D6-494E-B413-E1E6F862877E}" type="presParOf" srcId="{470A572B-E55D-6341-A97A-A535729B8215}" destId="{A4C7B837-1045-E74B-9EAB-F8CF3D726D2A}" srcOrd="1" destOrd="0" presId="urn:microsoft.com/office/officeart/2017/3/layout/DropPinTimeline"/>
    <dgm:cxn modelId="{045A47AD-6744-664F-B9B9-C62084FE1726}" type="presParOf" srcId="{9B6806B4-97AC-5F44-9A59-4777FC0E706F}" destId="{0ED8FA0B-9048-4140-A617-ED2A9F433FE3}" srcOrd="2" destOrd="0" presId="urn:microsoft.com/office/officeart/2017/3/layout/DropPinTimeline"/>
    <dgm:cxn modelId="{DE62E38B-2283-8F4C-A229-BA5DE190E0B0}" type="presParOf" srcId="{9B6806B4-97AC-5F44-9A59-4777FC0E706F}" destId="{1B55CB9B-FF0A-754F-8EC2-582EA88EFDD3}" srcOrd="3" destOrd="0" presId="urn:microsoft.com/office/officeart/2017/3/layout/DropPinTimeline"/>
    <dgm:cxn modelId="{84D8D7D9-F6CD-4A4A-8696-933F64D0EC32}" type="presParOf" srcId="{9B6806B4-97AC-5F44-9A59-4777FC0E706F}" destId="{96FDB1F9-74A8-E241-BABC-7B321958117B}" srcOrd="4" destOrd="0" presId="urn:microsoft.com/office/officeart/2017/3/layout/DropPinTimeline"/>
    <dgm:cxn modelId="{E7E80AA5-39B3-2343-B785-3F994115893D}" type="presParOf" srcId="{9B6806B4-97AC-5F44-9A59-4777FC0E706F}" destId="{070F92AE-D288-6C40-B7C7-D3B375259A7E}" srcOrd="5" destOrd="0" presId="urn:microsoft.com/office/officeart/2017/3/layout/DropPinTimeline"/>
    <dgm:cxn modelId="{C1368384-48C1-9A4D-937A-12547055B0BF}" type="presParOf" srcId="{BF203330-32D9-434E-AE8C-483AB62801DC}" destId="{B09A815A-5045-6B45-9FED-896166EDA0BF}" srcOrd="3" destOrd="0" presId="urn:microsoft.com/office/officeart/2017/3/layout/DropPinTimeline"/>
    <dgm:cxn modelId="{55B06700-B707-C048-A5DF-7BD0317BB049}" type="presParOf" srcId="{BF203330-32D9-434E-AE8C-483AB62801DC}" destId="{C090EB5C-7C07-F04E-84F6-404A92643A1E}" srcOrd="4" destOrd="0" presId="urn:microsoft.com/office/officeart/2017/3/layout/DropPinTimeline"/>
    <dgm:cxn modelId="{730E36A8-597C-9447-BA98-8F5CE199595A}" type="presParOf" srcId="{C090EB5C-7C07-F04E-84F6-404A92643A1E}" destId="{AA4E508B-597B-6E47-883C-907D859C2FBD}" srcOrd="0" destOrd="0" presId="urn:microsoft.com/office/officeart/2017/3/layout/DropPinTimeline"/>
    <dgm:cxn modelId="{D6261194-1A7E-4A4F-A1C3-6665E2F07130}" type="presParOf" srcId="{C090EB5C-7C07-F04E-84F6-404A92643A1E}" destId="{7421D12E-2E87-7D42-8555-F123E2144D06}" srcOrd="1" destOrd="0" presId="urn:microsoft.com/office/officeart/2017/3/layout/DropPinTimeline"/>
    <dgm:cxn modelId="{30BECABE-E9EE-7943-A46F-FB4F7BDD5AEE}" type="presParOf" srcId="{7421D12E-2E87-7D42-8555-F123E2144D06}" destId="{E9D634F6-5797-3C47-987F-747199FA1A47}" srcOrd="0" destOrd="0" presId="urn:microsoft.com/office/officeart/2017/3/layout/DropPinTimeline"/>
    <dgm:cxn modelId="{564615C4-DA18-364B-AF19-B08BCEABF20E}" type="presParOf" srcId="{7421D12E-2E87-7D42-8555-F123E2144D06}" destId="{8D6DFC2F-7D25-5F4F-9751-2B20950B7803}" srcOrd="1" destOrd="0" presId="urn:microsoft.com/office/officeart/2017/3/layout/DropPinTimeline"/>
    <dgm:cxn modelId="{69B9607A-2BE3-B848-9574-2E3D89B73F19}" type="presParOf" srcId="{C090EB5C-7C07-F04E-84F6-404A92643A1E}" destId="{50C97EBE-EF0E-C94C-BB35-9F2E5080DC84}" srcOrd="2" destOrd="0" presId="urn:microsoft.com/office/officeart/2017/3/layout/DropPinTimeline"/>
    <dgm:cxn modelId="{676189DB-8FAE-C244-B5A4-054A723E9637}" type="presParOf" srcId="{C090EB5C-7C07-F04E-84F6-404A92643A1E}" destId="{E53DA49A-8BBD-BC45-A18F-DFF7267FCE3F}" srcOrd="3" destOrd="0" presId="urn:microsoft.com/office/officeart/2017/3/layout/DropPinTimeline"/>
    <dgm:cxn modelId="{E79AD0EA-449D-9D4F-BB88-83F9168432F4}" type="presParOf" srcId="{C090EB5C-7C07-F04E-84F6-404A92643A1E}" destId="{1E049384-EE04-4049-B2FB-F5043752C467}" srcOrd="4" destOrd="0" presId="urn:microsoft.com/office/officeart/2017/3/layout/DropPinTimeline"/>
    <dgm:cxn modelId="{0C4E433B-9E25-BC4E-82A0-63802C8AE4C4}" type="presParOf" srcId="{C090EB5C-7C07-F04E-84F6-404A92643A1E}" destId="{4C8BC456-248C-7F43-8D77-03F234361D5C}"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A4CBC5-5F2A-894F-A7F9-12CA1B41B3E9}">
      <dsp:nvSpPr>
        <dsp:cNvPr id="0" name=""/>
        <dsp:cNvSpPr/>
      </dsp:nvSpPr>
      <dsp:spPr>
        <a:xfrm>
          <a:off x="1881505" y="517"/>
          <a:ext cx="7526020" cy="673137"/>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26" tIns="170977" rIns="146026" bIns="170977" numCol="1" spcCol="1270" anchor="ctr" anchorCtr="0">
          <a:noAutofit/>
        </a:bodyPr>
        <a:lstStyle/>
        <a:p>
          <a:pPr marL="0" lvl="0" indent="0" algn="l" defTabSz="977900">
            <a:lnSpc>
              <a:spcPct val="90000"/>
            </a:lnSpc>
            <a:spcBef>
              <a:spcPct val="0"/>
            </a:spcBef>
            <a:spcAft>
              <a:spcPct val="35000"/>
            </a:spcAft>
            <a:buNone/>
          </a:pPr>
          <a:r>
            <a:rPr lang="en-US" sz="2200" kern="1200"/>
            <a:t>Understand foundations of AI</a:t>
          </a:r>
        </a:p>
      </dsp:txBody>
      <dsp:txXfrm>
        <a:off x="1881505" y="517"/>
        <a:ext cx="7526020" cy="673137"/>
      </dsp:txXfrm>
    </dsp:sp>
    <dsp:sp modelId="{99431B80-1E94-6E4F-A504-F64D5B95EF32}">
      <dsp:nvSpPr>
        <dsp:cNvPr id="0" name=""/>
        <dsp:cNvSpPr/>
      </dsp:nvSpPr>
      <dsp:spPr>
        <a:xfrm>
          <a:off x="0" y="517"/>
          <a:ext cx="1881505" cy="673137"/>
        </a:xfrm>
        <a:prstGeom prst="rect">
          <a:avLst/>
        </a:prstGeom>
        <a:solidFill>
          <a:schemeClr val="lt1">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3" tIns="66491" rIns="99563" bIns="66491" numCol="1" spcCol="1270" anchor="ctr" anchorCtr="0">
          <a:noAutofit/>
        </a:bodyPr>
        <a:lstStyle/>
        <a:p>
          <a:pPr marL="0" lvl="0" indent="0" algn="ctr" defTabSz="1155700">
            <a:lnSpc>
              <a:spcPct val="90000"/>
            </a:lnSpc>
            <a:spcBef>
              <a:spcPct val="0"/>
            </a:spcBef>
            <a:spcAft>
              <a:spcPct val="35000"/>
            </a:spcAft>
            <a:buNone/>
          </a:pPr>
          <a:r>
            <a:rPr lang="en-US" sz="2600" kern="1200"/>
            <a:t>Understand</a:t>
          </a:r>
        </a:p>
      </dsp:txBody>
      <dsp:txXfrm>
        <a:off x="0" y="517"/>
        <a:ext cx="1881505" cy="673137"/>
      </dsp:txXfrm>
    </dsp:sp>
    <dsp:sp modelId="{DA389FE9-F20F-7A45-82FC-4B57E7407FBD}">
      <dsp:nvSpPr>
        <dsp:cNvPr id="0" name=""/>
        <dsp:cNvSpPr/>
      </dsp:nvSpPr>
      <dsp:spPr>
        <a:xfrm>
          <a:off x="1881505" y="714043"/>
          <a:ext cx="7526020" cy="673137"/>
        </a:xfrm>
        <a:prstGeom prst="rect">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26" tIns="170977" rIns="146026" bIns="170977" numCol="1" spcCol="1270" anchor="ctr" anchorCtr="0">
          <a:noAutofit/>
        </a:bodyPr>
        <a:lstStyle/>
        <a:p>
          <a:pPr marL="0" lvl="0" indent="0" algn="l" defTabSz="977900">
            <a:lnSpc>
              <a:spcPct val="90000"/>
            </a:lnSpc>
            <a:spcBef>
              <a:spcPct val="0"/>
            </a:spcBef>
            <a:spcAft>
              <a:spcPct val="35000"/>
            </a:spcAft>
            <a:buNone/>
          </a:pPr>
          <a:r>
            <a:rPr lang="en-US" sz="2200" kern="1200"/>
            <a:t>Apply prompt engineering techniques</a:t>
          </a:r>
        </a:p>
      </dsp:txBody>
      <dsp:txXfrm>
        <a:off x="1881505" y="714043"/>
        <a:ext cx="7526020" cy="673137"/>
      </dsp:txXfrm>
    </dsp:sp>
    <dsp:sp modelId="{AC43868F-F0C2-E24C-B180-3A00B11359EF}">
      <dsp:nvSpPr>
        <dsp:cNvPr id="0" name=""/>
        <dsp:cNvSpPr/>
      </dsp:nvSpPr>
      <dsp:spPr>
        <a:xfrm>
          <a:off x="0" y="714043"/>
          <a:ext cx="1881505" cy="673137"/>
        </a:xfrm>
        <a:prstGeom prst="rect">
          <a:avLst/>
        </a:prstGeom>
        <a:solidFill>
          <a:schemeClr val="lt1">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3" tIns="66491" rIns="99563" bIns="66491" numCol="1" spcCol="1270" anchor="ctr" anchorCtr="0">
          <a:noAutofit/>
        </a:bodyPr>
        <a:lstStyle/>
        <a:p>
          <a:pPr marL="0" lvl="0" indent="0" algn="ctr" defTabSz="1155700">
            <a:lnSpc>
              <a:spcPct val="90000"/>
            </a:lnSpc>
            <a:spcBef>
              <a:spcPct val="0"/>
            </a:spcBef>
            <a:spcAft>
              <a:spcPct val="35000"/>
            </a:spcAft>
            <a:buNone/>
          </a:pPr>
          <a:r>
            <a:rPr lang="en-US" sz="2600" kern="1200"/>
            <a:t>Apply</a:t>
          </a:r>
        </a:p>
      </dsp:txBody>
      <dsp:txXfrm>
        <a:off x="0" y="714043"/>
        <a:ext cx="1881505" cy="673137"/>
      </dsp:txXfrm>
    </dsp:sp>
    <dsp:sp modelId="{6564FA1B-B412-8546-9817-716C825C21AA}">
      <dsp:nvSpPr>
        <dsp:cNvPr id="0" name=""/>
        <dsp:cNvSpPr/>
      </dsp:nvSpPr>
      <dsp:spPr>
        <a:xfrm>
          <a:off x="1881505" y="1427568"/>
          <a:ext cx="7526020" cy="673137"/>
        </a:xfrm>
        <a:prstGeom prst="rect">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26" tIns="170977" rIns="146026" bIns="170977" numCol="1" spcCol="1270" anchor="ctr" anchorCtr="0">
          <a:noAutofit/>
        </a:bodyPr>
        <a:lstStyle/>
        <a:p>
          <a:pPr marL="0" lvl="0" indent="0" algn="l" defTabSz="977900">
            <a:lnSpc>
              <a:spcPct val="90000"/>
            </a:lnSpc>
            <a:spcBef>
              <a:spcPct val="0"/>
            </a:spcBef>
            <a:spcAft>
              <a:spcPct val="35000"/>
            </a:spcAft>
            <a:buNone/>
          </a:pPr>
          <a:r>
            <a:rPr lang="en-US" sz="2200" kern="1200"/>
            <a:t>Use AI tools to support scholarly workflows</a:t>
          </a:r>
        </a:p>
      </dsp:txBody>
      <dsp:txXfrm>
        <a:off x="1881505" y="1427568"/>
        <a:ext cx="7526020" cy="673137"/>
      </dsp:txXfrm>
    </dsp:sp>
    <dsp:sp modelId="{957CB0D0-CC35-2D48-B381-7030DEF566EA}">
      <dsp:nvSpPr>
        <dsp:cNvPr id="0" name=""/>
        <dsp:cNvSpPr/>
      </dsp:nvSpPr>
      <dsp:spPr>
        <a:xfrm>
          <a:off x="0" y="1427568"/>
          <a:ext cx="1881505" cy="673137"/>
        </a:xfrm>
        <a:prstGeom prst="rect">
          <a:avLst/>
        </a:prstGeom>
        <a:solidFill>
          <a:schemeClr val="lt1">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3" tIns="66491" rIns="99563" bIns="66491" numCol="1" spcCol="1270" anchor="ctr" anchorCtr="0">
          <a:noAutofit/>
        </a:bodyPr>
        <a:lstStyle/>
        <a:p>
          <a:pPr marL="0" lvl="0" indent="0" algn="ctr" defTabSz="1155700">
            <a:lnSpc>
              <a:spcPct val="90000"/>
            </a:lnSpc>
            <a:spcBef>
              <a:spcPct val="0"/>
            </a:spcBef>
            <a:spcAft>
              <a:spcPct val="35000"/>
            </a:spcAft>
            <a:buNone/>
          </a:pPr>
          <a:r>
            <a:rPr lang="en-US" sz="2600" kern="1200"/>
            <a:t>Use</a:t>
          </a:r>
        </a:p>
      </dsp:txBody>
      <dsp:txXfrm>
        <a:off x="0" y="1427568"/>
        <a:ext cx="1881505" cy="673137"/>
      </dsp:txXfrm>
    </dsp:sp>
    <dsp:sp modelId="{17F8873E-E72E-4A45-B9E9-88D574D1FF20}">
      <dsp:nvSpPr>
        <dsp:cNvPr id="0" name=""/>
        <dsp:cNvSpPr/>
      </dsp:nvSpPr>
      <dsp:spPr>
        <a:xfrm>
          <a:off x="1881505" y="2141094"/>
          <a:ext cx="7526020" cy="673137"/>
        </a:xfrm>
        <a:prstGeom prst="rect">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26" tIns="170977" rIns="146026" bIns="170977" numCol="1" spcCol="1270" anchor="ctr" anchorCtr="0">
          <a:noAutofit/>
        </a:bodyPr>
        <a:lstStyle/>
        <a:p>
          <a:pPr marL="0" lvl="0" indent="0" algn="l" defTabSz="977900">
            <a:lnSpc>
              <a:spcPct val="90000"/>
            </a:lnSpc>
            <a:spcBef>
              <a:spcPct val="0"/>
            </a:spcBef>
            <a:spcAft>
              <a:spcPct val="35000"/>
            </a:spcAft>
            <a:buNone/>
          </a:pPr>
          <a:r>
            <a:rPr lang="en-US" sz="2200" kern="1200"/>
            <a:t>Use LLMs for Qualitative Research</a:t>
          </a:r>
        </a:p>
      </dsp:txBody>
      <dsp:txXfrm>
        <a:off x="1881505" y="2141094"/>
        <a:ext cx="7526020" cy="673137"/>
      </dsp:txXfrm>
    </dsp:sp>
    <dsp:sp modelId="{E87AA5DF-EBD6-1147-AE9B-AC2CF8BA3276}">
      <dsp:nvSpPr>
        <dsp:cNvPr id="0" name=""/>
        <dsp:cNvSpPr/>
      </dsp:nvSpPr>
      <dsp:spPr>
        <a:xfrm>
          <a:off x="0" y="2141094"/>
          <a:ext cx="1881505" cy="673137"/>
        </a:xfrm>
        <a:prstGeom prst="rect">
          <a:avLst/>
        </a:prstGeom>
        <a:solidFill>
          <a:schemeClr val="lt1">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3" tIns="66491" rIns="99563" bIns="66491" numCol="1" spcCol="1270" anchor="ctr" anchorCtr="0">
          <a:noAutofit/>
        </a:bodyPr>
        <a:lstStyle/>
        <a:p>
          <a:pPr marL="0" lvl="0" indent="0" algn="ctr" defTabSz="1155700">
            <a:lnSpc>
              <a:spcPct val="90000"/>
            </a:lnSpc>
            <a:spcBef>
              <a:spcPct val="0"/>
            </a:spcBef>
            <a:spcAft>
              <a:spcPct val="35000"/>
            </a:spcAft>
            <a:buNone/>
          </a:pPr>
          <a:r>
            <a:rPr lang="en-US" sz="2600" kern="1200"/>
            <a:t>Use</a:t>
          </a:r>
        </a:p>
      </dsp:txBody>
      <dsp:txXfrm>
        <a:off x="0" y="2141094"/>
        <a:ext cx="1881505" cy="673137"/>
      </dsp:txXfrm>
    </dsp:sp>
    <dsp:sp modelId="{F0749093-4740-C14A-8343-758A384EBA6A}">
      <dsp:nvSpPr>
        <dsp:cNvPr id="0" name=""/>
        <dsp:cNvSpPr/>
      </dsp:nvSpPr>
      <dsp:spPr>
        <a:xfrm>
          <a:off x="1881505" y="2854619"/>
          <a:ext cx="7526020" cy="673137"/>
        </a:xfrm>
        <a:prstGeom prst="rect">
          <a:avLst/>
        </a:prstGeom>
        <a:solidFill>
          <a:schemeClr val="accent6">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26" tIns="170977" rIns="146026" bIns="170977" numCol="1" spcCol="1270" anchor="ctr" anchorCtr="0">
          <a:noAutofit/>
        </a:bodyPr>
        <a:lstStyle/>
        <a:p>
          <a:pPr marL="0" lvl="0" indent="0" algn="l" defTabSz="977900">
            <a:lnSpc>
              <a:spcPct val="90000"/>
            </a:lnSpc>
            <a:spcBef>
              <a:spcPct val="0"/>
            </a:spcBef>
            <a:spcAft>
              <a:spcPct val="35000"/>
            </a:spcAft>
            <a:buNone/>
          </a:pPr>
          <a:r>
            <a:rPr lang="en-US" sz="2200" kern="1200"/>
            <a:t>Critically reflect on role of AI in knowledge production</a:t>
          </a:r>
        </a:p>
      </dsp:txBody>
      <dsp:txXfrm>
        <a:off x="1881505" y="2854619"/>
        <a:ext cx="7526020" cy="673137"/>
      </dsp:txXfrm>
    </dsp:sp>
    <dsp:sp modelId="{597464A6-36C1-AD41-BC93-142805F891EC}">
      <dsp:nvSpPr>
        <dsp:cNvPr id="0" name=""/>
        <dsp:cNvSpPr/>
      </dsp:nvSpPr>
      <dsp:spPr>
        <a:xfrm>
          <a:off x="0" y="2854619"/>
          <a:ext cx="1881505" cy="673137"/>
        </a:xfrm>
        <a:prstGeom prst="rect">
          <a:avLst/>
        </a:prstGeom>
        <a:solidFill>
          <a:schemeClr val="lt1">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3" tIns="66491" rIns="99563" bIns="66491" numCol="1" spcCol="1270" anchor="ctr" anchorCtr="0">
          <a:noAutofit/>
        </a:bodyPr>
        <a:lstStyle/>
        <a:p>
          <a:pPr marL="0" lvl="0" indent="0" algn="ctr" defTabSz="1155700">
            <a:lnSpc>
              <a:spcPct val="90000"/>
            </a:lnSpc>
            <a:spcBef>
              <a:spcPct val="0"/>
            </a:spcBef>
            <a:spcAft>
              <a:spcPct val="35000"/>
            </a:spcAft>
            <a:buNone/>
          </a:pPr>
          <a:r>
            <a:rPr lang="en-US" sz="2600" kern="1200"/>
            <a:t>Reflect on</a:t>
          </a:r>
        </a:p>
      </dsp:txBody>
      <dsp:txXfrm>
        <a:off x="0" y="2854619"/>
        <a:ext cx="1881505" cy="673137"/>
      </dsp:txXfrm>
    </dsp:sp>
    <dsp:sp modelId="{07A5812A-6E9B-4246-94FF-F69FACDCD9A8}">
      <dsp:nvSpPr>
        <dsp:cNvPr id="0" name=""/>
        <dsp:cNvSpPr/>
      </dsp:nvSpPr>
      <dsp:spPr>
        <a:xfrm>
          <a:off x="1881505" y="3568144"/>
          <a:ext cx="7526020" cy="673137"/>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26" tIns="170977" rIns="146026" bIns="170977" numCol="1" spcCol="1270" anchor="ctr" anchorCtr="0">
          <a:noAutofit/>
        </a:bodyPr>
        <a:lstStyle/>
        <a:p>
          <a:pPr marL="0" lvl="0" indent="0" algn="l" defTabSz="977900">
            <a:lnSpc>
              <a:spcPct val="90000"/>
            </a:lnSpc>
            <a:spcBef>
              <a:spcPct val="0"/>
            </a:spcBef>
            <a:spcAft>
              <a:spcPct val="35000"/>
            </a:spcAft>
            <a:buNone/>
          </a:pPr>
          <a:r>
            <a:rPr lang="en-US" sz="2200" kern="1200"/>
            <a:t>Integrate AI ethically and transparently in research practice</a:t>
          </a:r>
        </a:p>
      </dsp:txBody>
      <dsp:txXfrm>
        <a:off x="1881505" y="3568144"/>
        <a:ext cx="7526020" cy="673137"/>
      </dsp:txXfrm>
    </dsp:sp>
    <dsp:sp modelId="{D1849734-71F5-304F-B929-BBC7B712300B}">
      <dsp:nvSpPr>
        <dsp:cNvPr id="0" name=""/>
        <dsp:cNvSpPr/>
      </dsp:nvSpPr>
      <dsp:spPr>
        <a:xfrm>
          <a:off x="0" y="3568144"/>
          <a:ext cx="1881505" cy="673137"/>
        </a:xfrm>
        <a:prstGeom prst="rect">
          <a:avLst/>
        </a:prstGeom>
        <a:solidFill>
          <a:schemeClr val="lt1">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3" tIns="66491" rIns="99563" bIns="66491" numCol="1" spcCol="1270" anchor="ctr" anchorCtr="0">
          <a:noAutofit/>
        </a:bodyPr>
        <a:lstStyle/>
        <a:p>
          <a:pPr marL="0" lvl="0" indent="0" algn="ctr" defTabSz="1155700">
            <a:lnSpc>
              <a:spcPct val="90000"/>
            </a:lnSpc>
            <a:spcBef>
              <a:spcPct val="0"/>
            </a:spcBef>
            <a:spcAft>
              <a:spcPct val="35000"/>
            </a:spcAft>
            <a:buNone/>
          </a:pPr>
          <a:r>
            <a:rPr lang="en-US" sz="2600" kern="1200"/>
            <a:t>Integrate</a:t>
          </a:r>
        </a:p>
      </dsp:txBody>
      <dsp:txXfrm>
        <a:off x="0" y="3568144"/>
        <a:ext cx="1881505" cy="6731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7D6892-AE7B-4E43-BE72-2E62BC404FB5}">
      <dsp:nvSpPr>
        <dsp:cNvPr id="0" name=""/>
        <dsp:cNvSpPr/>
      </dsp:nvSpPr>
      <dsp:spPr>
        <a:xfrm>
          <a:off x="0" y="2175669"/>
          <a:ext cx="10515600" cy="0"/>
        </a:xfrm>
        <a:prstGeom prst="line">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CEADA122-3E65-7545-A3E0-1F02D9119428}">
      <dsp:nvSpPr>
        <dsp:cNvPr id="0" name=""/>
        <dsp:cNvSpPr/>
      </dsp:nvSpPr>
      <dsp:spPr>
        <a:xfrm rot="8100000">
          <a:off x="76281" y="501406"/>
          <a:ext cx="319993" cy="319993"/>
        </a:xfrm>
        <a:prstGeom prst="teardrop">
          <a:avLst>
            <a:gd name="adj" fmla="val 115000"/>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3DB2D9-204A-754F-91EC-1F7F093FF397}">
      <dsp:nvSpPr>
        <dsp:cNvPr id="0" name=""/>
        <dsp:cNvSpPr/>
      </dsp:nvSpPr>
      <dsp:spPr>
        <a:xfrm>
          <a:off x="111830" y="536955"/>
          <a:ext cx="248896" cy="248896"/>
        </a:xfrm>
        <a:prstGeom prst="ellipse">
          <a:avLst/>
        </a:prstGeom>
        <a:solidFill>
          <a:schemeClr val="lt1">
            <a:alpha val="90000"/>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dsp:style>
    </dsp:sp>
    <dsp:sp modelId="{2129FAEA-0724-1B40-9823-0C85835277DC}">
      <dsp:nvSpPr>
        <dsp:cNvPr id="0" name=""/>
        <dsp:cNvSpPr/>
      </dsp:nvSpPr>
      <dsp:spPr>
        <a:xfrm>
          <a:off x="462548" y="887672"/>
          <a:ext cx="4364117"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a:t>Introduction, Prompt Engineering</a:t>
          </a:r>
        </a:p>
      </dsp:txBody>
      <dsp:txXfrm>
        <a:off x="462548" y="887672"/>
        <a:ext cx="4364117" cy="1287996"/>
      </dsp:txXfrm>
    </dsp:sp>
    <dsp:sp modelId="{5C14A49B-366C-4649-B475-FC1C3BE773A3}">
      <dsp:nvSpPr>
        <dsp:cNvPr id="0" name=""/>
        <dsp:cNvSpPr/>
      </dsp:nvSpPr>
      <dsp:spPr>
        <a:xfrm>
          <a:off x="462548" y="435133"/>
          <a:ext cx="4364117"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15 Oct.</a:t>
          </a:r>
        </a:p>
      </dsp:txBody>
      <dsp:txXfrm>
        <a:off x="462548" y="435133"/>
        <a:ext cx="4364117" cy="452539"/>
      </dsp:txXfrm>
    </dsp:sp>
    <dsp:sp modelId="{CF542369-E554-8246-B11E-E21B69FAE763}">
      <dsp:nvSpPr>
        <dsp:cNvPr id="0" name=""/>
        <dsp:cNvSpPr/>
      </dsp:nvSpPr>
      <dsp:spPr>
        <a:xfrm>
          <a:off x="236278" y="887672"/>
          <a:ext cx="0" cy="1287996"/>
        </a:xfrm>
        <a:prstGeom prst="line">
          <a:avLst/>
        </a:prstGeom>
        <a:noFill/>
        <a:ln w="1270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33E87340-3E19-CE44-8FBB-D0352BEB545B}">
      <dsp:nvSpPr>
        <dsp:cNvPr id="0" name=""/>
        <dsp:cNvSpPr/>
      </dsp:nvSpPr>
      <dsp:spPr>
        <a:xfrm>
          <a:off x="194677" y="2134940"/>
          <a:ext cx="81457" cy="81457"/>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D543DE-49F2-AE4B-9505-AD0AE9489647}">
      <dsp:nvSpPr>
        <dsp:cNvPr id="0" name=""/>
        <dsp:cNvSpPr/>
      </dsp:nvSpPr>
      <dsp:spPr>
        <a:xfrm rot="18900000">
          <a:off x="2695086" y="3529937"/>
          <a:ext cx="319993" cy="319993"/>
        </a:xfrm>
        <a:prstGeom prst="teardrop">
          <a:avLst>
            <a:gd name="adj" fmla="val 115000"/>
          </a:avLst>
        </a:prstGeom>
        <a:solidFill>
          <a:schemeClr val="accent2">
            <a:hueOff val="3221806"/>
            <a:satOff val="-9246"/>
            <a:lumOff val="-14805"/>
            <a:alphaOff val="0"/>
          </a:schemeClr>
        </a:solidFill>
        <a:ln w="19050" cap="flat" cmpd="sng" algn="ctr">
          <a:solidFill>
            <a:schemeClr val="accent2">
              <a:hueOff val="3221806"/>
              <a:satOff val="-9246"/>
              <a:lumOff val="-148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C7B837-1045-E74B-9EAB-F8CF3D726D2A}">
      <dsp:nvSpPr>
        <dsp:cNvPr id="0" name=""/>
        <dsp:cNvSpPr/>
      </dsp:nvSpPr>
      <dsp:spPr>
        <a:xfrm>
          <a:off x="2730634" y="3565486"/>
          <a:ext cx="248896" cy="248896"/>
        </a:xfrm>
        <a:prstGeom prst="ellipse">
          <a:avLst/>
        </a:prstGeom>
        <a:solidFill>
          <a:schemeClr val="lt1">
            <a:alpha val="90000"/>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dsp:style>
    </dsp:sp>
    <dsp:sp modelId="{0ED8FA0B-9048-4140-A617-ED2A9F433FE3}">
      <dsp:nvSpPr>
        <dsp:cNvPr id="0" name=""/>
        <dsp:cNvSpPr/>
      </dsp:nvSpPr>
      <dsp:spPr>
        <a:xfrm>
          <a:off x="3081352" y="2175669"/>
          <a:ext cx="4364117"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kern="1200"/>
            <a:t>LLMs for Scientific Discovery</a:t>
          </a:r>
        </a:p>
      </dsp:txBody>
      <dsp:txXfrm>
        <a:off x="3081352" y="2175669"/>
        <a:ext cx="4364117" cy="1287996"/>
      </dsp:txXfrm>
    </dsp:sp>
    <dsp:sp modelId="{1B55CB9B-FF0A-754F-8EC2-582EA88EFDD3}">
      <dsp:nvSpPr>
        <dsp:cNvPr id="0" name=""/>
        <dsp:cNvSpPr/>
      </dsp:nvSpPr>
      <dsp:spPr>
        <a:xfrm>
          <a:off x="3081352" y="3463665"/>
          <a:ext cx="4364117"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22 Oct.</a:t>
          </a:r>
        </a:p>
      </dsp:txBody>
      <dsp:txXfrm>
        <a:off x="3081352" y="3463665"/>
        <a:ext cx="4364117" cy="452539"/>
      </dsp:txXfrm>
    </dsp:sp>
    <dsp:sp modelId="{96FDB1F9-74A8-E241-BABC-7B321958117B}">
      <dsp:nvSpPr>
        <dsp:cNvPr id="0" name=""/>
        <dsp:cNvSpPr/>
      </dsp:nvSpPr>
      <dsp:spPr>
        <a:xfrm>
          <a:off x="2855082" y="2175669"/>
          <a:ext cx="0" cy="1287996"/>
        </a:xfrm>
        <a:prstGeom prst="line">
          <a:avLst/>
        </a:prstGeom>
        <a:noFill/>
        <a:ln w="12700" cap="flat" cmpd="sng" algn="ctr">
          <a:solidFill>
            <a:schemeClr val="accent2">
              <a:hueOff val="3221806"/>
              <a:satOff val="-9246"/>
              <a:lumOff val="-14805"/>
              <a:alphaOff val="0"/>
            </a:schemeClr>
          </a:solidFill>
          <a:prstDash val="dash"/>
          <a:miter lim="800000"/>
        </a:ln>
        <a:effectLst/>
      </dsp:spPr>
      <dsp:style>
        <a:lnRef idx="1">
          <a:scrgbClr r="0" g="0" b="0"/>
        </a:lnRef>
        <a:fillRef idx="0">
          <a:scrgbClr r="0" g="0" b="0"/>
        </a:fillRef>
        <a:effectRef idx="0">
          <a:scrgbClr r="0" g="0" b="0"/>
        </a:effectRef>
        <a:fontRef idx="minor"/>
      </dsp:style>
    </dsp:sp>
    <dsp:sp modelId="{F22E6FC0-3A3F-DC4D-9F59-FC7C22E8E2A4}">
      <dsp:nvSpPr>
        <dsp:cNvPr id="0" name=""/>
        <dsp:cNvSpPr/>
      </dsp:nvSpPr>
      <dsp:spPr>
        <a:xfrm>
          <a:off x="2813481" y="2134940"/>
          <a:ext cx="81457" cy="81457"/>
        </a:xfrm>
        <a:prstGeom prst="ellipse">
          <a:avLst/>
        </a:prstGeom>
        <a:solidFill>
          <a:schemeClr val="accent2">
            <a:hueOff val="3221806"/>
            <a:satOff val="-9246"/>
            <a:lumOff val="-14805"/>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D634F6-5797-3C47-987F-747199FA1A47}">
      <dsp:nvSpPr>
        <dsp:cNvPr id="0" name=""/>
        <dsp:cNvSpPr/>
      </dsp:nvSpPr>
      <dsp:spPr>
        <a:xfrm rot="8100000">
          <a:off x="5313890" y="501406"/>
          <a:ext cx="319993" cy="319993"/>
        </a:xfrm>
        <a:prstGeom prst="teardrop">
          <a:avLst>
            <a:gd name="adj" fmla="val 115000"/>
          </a:avLst>
        </a:prstGeom>
        <a:solidFill>
          <a:schemeClr val="accent2">
            <a:hueOff val="6443612"/>
            <a:satOff val="-18493"/>
            <a:lumOff val="-29609"/>
            <a:alphaOff val="0"/>
          </a:schemeClr>
        </a:solidFill>
        <a:ln w="19050" cap="flat" cmpd="sng" algn="ctr">
          <a:solidFill>
            <a:schemeClr val="accent2">
              <a:hueOff val="6443612"/>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6DFC2F-7D25-5F4F-9751-2B20950B7803}">
      <dsp:nvSpPr>
        <dsp:cNvPr id="0" name=""/>
        <dsp:cNvSpPr/>
      </dsp:nvSpPr>
      <dsp:spPr>
        <a:xfrm>
          <a:off x="5349438" y="536955"/>
          <a:ext cx="248896" cy="248896"/>
        </a:xfrm>
        <a:prstGeom prst="ellipse">
          <a:avLst/>
        </a:prstGeom>
        <a:solidFill>
          <a:schemeClr val="lt1">
            <a:alpha val="90000"/>
            <a:hueOff val="0"/>
            <a:satOff val="0"/>
            <a:lumOff val="0"/>
            <a:alphaOff val="0"/>
          </a:schemeClr>
        </a:solidFill>
        <a:ln w="19050" cap="flat" cmpd="sng" algn="ctr">
          <a:noFill/>
          <a:prstDash val="solid"/>
          <a:miter lim="800000"/>
        </a:ln>
        <a:effectLst/>
      </dsp:spPr>
      <dsp:style>
        <a:lnRef idx="2">
          <a:scrgbClr r="0" g="0" b="0"/>
        </a:lnRef>
        <a:fillRef idx="1">
          <a:scrgbClr r="0" g="0" b="0"/>
        </a:fillRef>
        <a:effectRef idx="0">
          <a:scrgbClr r="0" g="0" b="0"/>
        </a:effectRef>
        <a:fontRef idx="minor"/>
      </dsp:style>
    </dsp:sp>
    <dsp:sp modelId="{50C97EBE-EF0E-C94C-BB35-9F2E5080DC84}">
      <dsp:nvSpPr>
        <dsp:cNvPr id="0" name=""/>
        <dsp:cNvSpPr/>
      </dsp:nvSpPr>
      <dsp:spPr>
        <a:xfrm>
          <a:off x="5700156" y="887672"/>
          <a:ext cx="4364117"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a:t>LLMs for Qualitative Research</a:t>
          </a:r>
        </a:p>
      </dsp:txBody>
      <dsp:txXfrm>
        <a:off x="5700156" y="887672"/>
        <a:ext cx="4364117" cy="1287996"/>
      </dsp:txXfrm>
    </dsp:sp>
    <dsp:sp modelId="{E53DA49A-8BBD-BC45-A18F-DFF7267FCE3F}">
      <dsp:nvSpPr>
        <dsp:cNvPr id="0" name=""/>
        <dsp:cNvSpPr/>
      </dsp:nvSpPr>
      <dsp:spPr>
        <a:xfrm>
          <a:off x="5700156" y="435133"/>
          <a:ext cx="4364117"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12 Nov.</a:t>
          </a:r>
        </a:p>
      </dsp:txBody>
      <dsp:txXfrm>
        <a:off x="5700156" y="435133"/>
        <a:ext cx="4364117" cy="452539"/>
      </dsp:txXfrm>
    </dsp:sp>
    <dsp:sp modelId="{1E049384-EE04-4049-B2FB-F5043752C467}">
      <dsp:nvSpPr>
        <dsp:cNvPr id="0" name=""/>
        <dsp:cNvSpPr/>
      </dsp:nvSpPr>
      <dsp:spPr>
        <a:xfrm>
          <a:off x="5473887" y="887672"/>
          <a:ext cx="0" cy="1287996"/>
        </a:xfrm>
        <a:prstGeom prst="line">
          <a:avLst/>
        </a:prstGeom>
        <a:noFill/>
        <a:ln w="12700" cap="flat" cmpd="sng" algn="ctr">
          <a:solidFill>
            <a:schemeClr val="accent2">
              <a:hueOff val="6443612"/>
              <a:satOff val="-18493"/>
              <a:lumOff val="-29609"/>
              <a:alphaOff val="0"/>
            </a:schemeClr>
          </a:solidFill>
          <a:prstDash val="dash"/>
          <a:miter lim="800000"/>
        </a:ln>
        <a:effectLst/>
      </dsp:spPr>
      <dsp:style>
        <a:lnRef idx="1">
          <a:scrgbClr r="0" g="0" b="0"/>
        </a:lnRef>
        <a:fillRef idx="0">
          <a:scrgbClr r="0" g="0" b="0"/>
        </a:fillRef>
        <a:effectRef idx="0">
          <a:scrgbClr r="0" g="0" b="0"/>
        </a:effectRef>
        <a:fontRef idx="minor"/>
      </dsp:style>
    </dsp:sp>
    <dsp:sp modelId="{AA4E508B-597B-6E47-883C-907D859C2FBD}">
      <dsp:nvSpPr>
        <dsp:cNvPr id="0" name=""/>
        <dsp:cNvSpPr/>
      </dsp:nvSpPr>
      <dsp:spPr>
        <a:xfrm>
          <a:off x="5432285" y="2134940"/>
          <a:ext cx="81457" cy="81457"/>
        </a:xfrm>
        <a:prstGeom prst="ellipse">
          <a:avLst/>
        </a:prstGeom>
        <a:solidFill>
          <a:schemeClr val="accent2">
            <a:hueOff val="6443612"/>
            <a:satOff val="-18493"/>
            <a:lumOff val="-29609"/>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CF041D-042B-8F46-8EAF-59066A277A8E}" type="datetimeFigureOut">
              <a:rPr lang="en-US" smtClean="0"/>
              <a:t>10/26/25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CB79DC-0735-F946-8EB8-FB99086A81E6}" type="slidenum">
              <a:rPr lang="en-US" smtClean="0"/>
              <a:t>‹#›</a:t>
            </a:fld>
            <a:endParaRPr lang="en-US"/>
          </a:p>
        </p:txBody>
      </p:sp>
    </p:spTree>
    <p:extLst>
      <p:ext uri="{BB962C8B-B14F-4D97-AF65-F5344CB8AC3E}">
        <p14:creationId xmlns:p14="http://schemas.microsoft.com/office/powerpoint/2010/main" val="1773674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CB79DC-0735-F946-8EB8-FB99086A81E6}" type="slidenum">
              <a:rPr lang="en-US" smtClean="0"/>
              <a:t>1</a:t>
            </a:fld>
            <a:endParaRPr lang="en-US"/>
          </a:p>
        </p:txBody>
      </p:sp>
    </p:spTree>
    <p:extLst>
      <p:ext uri="{BB962C8B-B14F-4D97-AF65-F5344CB8AC3E}">
        <p14:creationId xmlns:p14="http://schemas.microsoft.com/office/powerpoint/2010/main" val="1056787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CB79DC-0735-F946-8EB8-FB99086A81E6}" type="slidenum">
              <a:rPr lang="en-US" smtClean="0"/>
              <a:t>4</a:t>
            </a:fld>
            <a:endParaRPr lang="en-US"/>
          </a:p>
        </p:txBody>
      </p:sp>
    </p:spTree>
    <p:extLst>
      <p:ext uri="{BB962C8B-B14F-4D97-AF65-F5344CB8AC3E}">
        <p14:creationId xmlns:p14="http://schemas.microsoft.com/office/powerpoint/2010/main" val="1363329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B42BD4-C1F5-B586-D6C4-58C0E0D999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AB7F2D-7890-253A-43E4-DE2EB8C37D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736838-F6A3-D8DB-E890-65D46B177DE3}"/>
              </a:ext>
            </a:extLst>
          </p:cNvPr>
          <p:cNvSpPr>
            <a:spLocks noGrp="1"/>
          </p:cNvSpPr>
          <p:nvPr>
            <p:ph type="body" idx="1"/>
          </p:nvPr>
        </p:nvSpPr>
        <p:spPr/>
        <p:txBody>
          <a:bodyPr/>
          <a:lstStyle/>
          <a:p>
            <a:r>
              <a:rPr lang="en-US" dirty="0"/>
              <a:t>https://</a:t>
            </a:r>
            <a:r>
              <a:rPr lang="en-US" dirty="0" err="1"/>
              <a:t>www.geeksforgeeks.org</a:t>
            </a:r>
            <a:r>
              <a:rPr lang="en-US" dirty="0"/>
              <a:t>/types-of-artificial-intelligence/</a:t>
            </a:r>
          </a:p>
        </p:txBody>
      </p:sp>
      <p:sp>
        <p:nvSpPr>
          <p:cNvPr id="4" name="Slide Number Placeholder 3">
            <a:extLst>
              <a:ext uri="{FF2B5EF4-FFF2-40B4-BE49-F238E27FC236}">
                <a16:creationId xmlns:a16="http://schemas.microsoft.com/office/drawing/2014/main" id="{FB4B5BAE-9069-7515-65C8-1D6E8DC110E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E10BE-6581-9341-9FFB-F92248F5705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07158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ADBA5-412A-2C32-E19B-7C59F679A1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6CA80D-804A-2276-2BB5-FBD448E735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DB9AD7-E0CC-FE43-B077-2E090FE12D6D}"/>
              </a:ext>
            </a:extLst>
          </p:cNvPr>
          <p:cNvSpPr>
            <a:spLocks noGrp="1"/>
          </p:cNvSpPr>
          <p:nvPr>
            <p:ph type="body" idx="1"/>
          </p:nvPr>
        </p:nvSpPr>
        <p:spPr/>
        <p:txBody>
          <a:bodyPr/>
          <a:lstStyle/>
          <a:p>
            <a:r>
              <a:rPr lang="en-US" dirty="0"/>
              <a:t>https://</a:t>
            </a:r>
            <a:r>
              <a:rPr lang="en-US" dirty="0" err="1"/>
              <a:t>viso.ai</a:t>
            </a:r>
            <a:r>
              <a:rPr lang="en-US" dirty="0"/>
              <a:t>/deep-learning/artificial-intelligence-types/</a:t>
            </a:r>
          </a:p>
        </p:txBody>
      </p:sp>
      <p:sp>
        <p:nvSpPr>
          <p:cNvPr id="4" name="Slide Number Placeholder 3">
            <a:extLst>
              <a:ext uri="{FF2B5EF4-FFF2-40B4-BE49-F238E27FC236}">
                <a16:creationId xmlns:a16="http://schemas.microsoft.com/office/drawing/2014/main" id="{13FBF5D1-6DFC-41A8-9B24-0B7CAB00FF5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E10BE-6581-9341-9FFB-F92248F5705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14458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www.pecan.ai</a:t>
            </a:r>
            <a:r>
              <a:rPr lang="en-US" dirty="0"/>
              <a:t>/blog/rule-based-vs-machine-learning-ai-which-produces-better-results/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2E10BE-6581-9341-9FFB-F92248F5705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15066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www.zenml.io</a:t>
            </a:r>
            <a:r>
              <a:rPr lang="en-US" dirty="0"/>
              <a:t>/blog/bigger-isnt-always-better-the-case-for-rag-in-the-age-of-infinite-context</a:t>
            </a:r>
          </a:p>
        </p:txBody>
      </p:sp>
      <p:sp>
        <p:nvSpPr>
          <p:cNvPr id="4" name="Slide Number Placeholder 3"/>
          <p:cNvSpPr>
            <a:spLocks noGrp="1"/>
          </p:cNvSpPr>
          <p:nvPr>
            <p:ph type="sldNum" sz="quarter" idx="5"/>
          </p:nvPr>
        </p:nvSpPr>
        <p:spPr/>
        <p:txBody>
          <a:bodyPr/>
          <a:lstStyle/>
          <a:p>
            <a:fld id="{78CB79DC-0735-F946-8EB8-FB99086A81E6}" type="slidenum">
              <a:rPr lang="en-US" smtClean="0"/>
              <a:t>22</a:t>
            </a:fld>
            <a:endParaRPr lang="en-US"/>
          </a:p>
        </p:txBody>
      </p:sp>
    </p:spTree>
    <p:extLst>
      <p:ext uri="{BB962C8B-B14F-4D97-AF65-F5344CB8AC3E}">
        <p14:creationId xmlns:p14="http://schemas.microsoft.com/office/powerpoint/2010/main" val="2362066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a:t>
            </a:r>
            <a:r>
              <a:rPr lang="en-US" dirty="0" err="1"/>
              <a:t>zjkBMFhNj_g</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4E5CB1-BA14-C344-AB7B-6F6796BF980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84105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arxiv.org</a:t>
            </a:r>
            <a:r>
              <a:rPr lang="en-US" dirty="0"/>
              <a:t>/pdf/2409.05746 </a:t>
            </a:r>
          </a:p>
        </p:txBody>
      </p:sp>
      <p:sp>
        <p:nvSpPr>
          <p:cNvPr id="4" name="Slide Number Placeholder 3"/>
          <p:cNvSpPr>
            <a:spLocks noGrp="1"/>
          </p:cNvSpPr>
          <p:nvPr>
            <p:ph type="sldNum" sz="quarter" idx="5"/>
          </p:nvPr>
        </p:nvSpPr>
        <p:spPr/>
        <p:txBody>
          <a:bodyPr/>
          <a:lstStyle/>
          <a:p>
            <a:fld id="{78CB79DC-0735-F946-8EB8-FB99086A81E6}" type="slidenum">
              <a:rPr lang="en-US" smtClean="0"/>
              <a:t>33</a:t>
            </a:fld>
            <a:endParaRPr lang="en-US"/>
          </a:p>
        </p:txBody>
      </p:sp>
    </p:spTree>
    <p:extLst>
      <p:ext uri="{BB962C8B-B14F-4D97-AF65-F5344CB8AC3E}">
        <p14:creationId xmlns:p14="http://schemas.microsoft.com/office/powerpoint/2010/main" val="3428297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3889A-BBBB-7F22-CDD5-9C619F4B0A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3661D8-F7BA-8735-CE13-974D2A55D1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812DD80-689D-1A30-9997-4FA6E6FF955C}"/>
              </a:ext>
            </a:extLst>
          </p:cNvPr>
          <p:cNvSpPr>
            <a:spLocks noGrp="1"/>
          </p:cNvSpPr>
          <p:nvPr>
            <p:ph type="dt" sz="half" idx="10"/>
          </p:nvPr>
        </p:nvSpPr>
        <p:spPr/>
        <p:txBody>
          <a:bodyPr/>
          <a:lstStyle/>
          <a:p>
            <a:fld id="{8E010537-D5FB-9543-90B7-4304C35FB108}" type="datetimeFigureOut">
              <a:rPr lang="en-US" smtClean="0"/>
              <a:t>10/26/25</a:t>
            </a:fld>
            <a:endParaRPr lang="en-US"/>
          </a:p>
        </p:txBody>
      </p:sp>
      <p:sp>
        <p:nvSpPr>
          <p:cNvPr id="5" name="Footer Placeholder 4">
            <a:extLst>
              <a:ext uri="{FF2B5EF4-FFF2-40B4-BE49-F238E27FC236}">
                <a16:creationId xmlns:a16="http://schemas.microsoft.com/office/drawing/2014/main" id="{76123D3F-292C-847B-962C-8290513FC2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87C62A-1251-B58D-B2E3-685DE8502F75}"/>
              </a:ext>
            </a:extLst>
          </p:cNvPr>
          <p:cNvSpPr>
            <a:spLocks noGrp="1"/>
          </p:cNvSpPr>
          <p:nvPr>
            <p:ph type="sldNum" sz="quarter" idx="12"/>
          </p:nvPr>
        </p:nvSpPr>
        <p:spPr/>
        <p:txBody>
          <a:bodyPr/>
          <a:lstStyle/>
          <a:p>
            <a:fld id="{AA5EDFD0-A126-584F-AA64-10D76388F26E}" type="slidenum">
              <a:rPr lang="en-US" smtClean="0"/>
              <a:t>‹#›</a:t>
            </a:fld>
            <a:endParaRPr lang="en-US"/>
          </a:p>
        </p:txBody>
      </p:sp>
    </p:spTree>
    <p:extLst>
      <p:ext uri="{BB962C8B-B14F-4D97-AF65-F5344CB8AC3E}">
        <p14:creationId xmlns:p14="http://schemas.microsoft.com/office/powerpoint/2010/main" val="3141032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3FA28-83D6-760E-BDFD-B7D042A0C6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D27B402-59D5-07B3-20BD-A60EA6F356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9D658B-C279-1D7E-BC73-22D44300D88F}"/>
              </a:ext>
            </a:extLst>
          </p:cNvPr>
          <p:cNvSpPr>
            <a:spLocks noGrp="1"/>
          </p:cNvSpPr>
          <p:nvPr>
            <p:ph type="dt" sz="half" idx="10"/>
          </p:nvPr>
        </p:nvSpPr>
        <p:spPr/>
        <p:txBody>
          <a:bodyPr/>
          <a:lstStyle/>
          <a:p>
            <a:fld id="{8E010537-D5FB-9543-90B7-4304C35FB108}" type="datetimeFigureOut">
              <a:rPr lang="en-US" smtClean="0"/>
              <a:t>10/26/25</a:t>
            </a:fld>
            <a:endParaRPr lang="en-US"/>
          </a:p>
        </p:txBody>
      </p:sp>
      <p:sp>
        <p:nvSpPr>
          <p:cNvPr id="5" name="Footer Placeholder 4">
            <a:extLst>
              <a:ext uri="{FF2B5EF4-FFF2-40B4-BE49-F238E27FC236}">
                <a16:creationId xmlns:a16="http://schemas.microsoft.com/office/drawing/2014/main" id="{B58104A9-6183-AF93-7B44-03A42A3A62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B07DC4-2AA1-DE48-5023-38CF78F583FB}"/>
              </a:ext>
            </a:extLst>
          </p:cNvPr>
          <p:cNvSpPr>
            <a:spLocks noGrp="1"/>
          </p:cNvSpPr>
          <p:nvPr>
            <p:ph type="sldNum" sz="quarter" idx="12"/>
          </p:nvPr>
        </p:nvSpPr>
        <p:spPr/>
        <p:txBody>
          <a:bodyPr/>
          <a:lstStyle/>
          <a:p>
            <a:fld id="{AA5EDFD0-A126-584F-AA64-10D76388F26E}" type="slidenum">
              <a:rPr lang="en-US" smtClean="0"/>
              <a:t>‹#›</a:t>
            </a:fld>
            <a:endParaRPr lang="en-US"/>
          </a:p>
        </p:txBody>
      </p:sp>
    </p:spTree>
    <p:extLst>
      <p:ext uri="{BB962C8B-B14F-4D97-AF65-F5344CB8AC3E}">
        <p14:creationId xmlns:p14="http://schemas.microsoft.com/office/powerpoint/2010/main" val="2973763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582B10-602D-7E6A-B6B5-B01748C3258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E95705-D15B-C699-7A92-D38050D3F88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0EDD5F-5F0C-BD3C-FE34-46B4949771FF}"/>
              </a:ext>
            </a:extLst>
          </p:cNvPr>
          <p:cNvSpPr>
            <a:spLocks noGrp="1"/>
          </p:cNvSpPr>
          <p:nvPr>
            <p:ph type="dt" sz="half" idx="10"/>
          </p:nvPr>
        </p:nvSpPr>
        <p:spPr/>
        <p:txBody>
          <a:bodyPr/>
          <a:lstStyle/>
          <a:p>
            <a:fld id="{8E010537-D5FB-9543-90B7-4304C35FB108}" type="datetimeFigureOut">
              <a:rPr lang="en-US" smtClean="0"/>
              <a:t>10/26/25</a:t>
            </a:fld>
            <a:endParaRPr lang="en-US"/>
          </a:p>
        </p:txBody>
      </p:sp>
      <p:sp>
        <p:nvSpPr>
          <p:cNvPr id="5" name="Footer Placeholder 4">
            <a:extLst>
              <a:ext uri="{FF2B5EF4-FFF2-40B4-BE49-F238E27FC236}">
                <a16:creationId xmlns:a16="http://schemas.microsoft.com/office/drawing/2014/main" id="{7E5BD81F-FAA7-2EFC-16B1-C15D217750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65AC7D-F28D-C07C-46A8-DA77928A976F}"/>
              </a:ext>
            </a:extLst>
          </p:cNvPr>
          <p:cNvSpPr>
            <a:spLocks noGrp="1"/>
          </p:cNvSpPr>
          <p:nvPr>
            <p:ph type="sldNum" sz="quarter" idx="12"/>
          </p:nvPr>
        </p:nvSpPr>
        <p:spPr/>
        <p:txBody>
          <a:bodyPr/>
          <a:lstStyle/>
          <a:p>
            <a:fld id="{AA5EDFD0-A126-584F-AA64-10D76388F26E}" type="slidenum">
              <a:rPr lang="en-US" smtClean="0"/>
              <a:t>‹#›</a:t>
            </a:fld>
            <a:endParaRPr lang="en-US"/>
          </a:p>
        </p:txBody>
      </p:sp>
    </p:spTree>
    <p:extLst>
      <p:ext uri="{BB962C8B-B14F-4D97-AF65-F5344CB8AC3E}">
        <p14:creationId xmlns:p14="http://schemas.microsoft.com/office/powerpoint/2010/main" val="35292464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0C5AB-F14E-0370-6EAF-00F6442074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91AF0DE-3D42-98F2-95F7-D976D0203BE7}"/>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6E81E2-6515-DD10-314C-075373CD1460}"/>
              </a:ext>
            </a:extLst>
          </p:cNvPr>
          <p:cNvSpPr>
            <a:spLocks noGrp="1"/>
          </p:cNvSpPr>
          <p:nvPr>
            <p:ph type="dt" sz="half" idx="10"/>
          </p:nvPr>
        </p:nvSpPr>
        <p:spPr/>
        <p:txBody>
          <a:bodyPr/>
          <a:lstStyle/>
          <a:p>
            <a:fld id="{E4026E15-37D8-C84C-BC5E-B023DCA3EC3B}" type="datetimeFigureOut">
              <a:rPr lang="en-US" smtClean="0"/>
              <a:t>10/26/25</a:t>
            </a:fld>
            <a:endParaRPr lang="en-US"/>
          </a:p>
        </p:txBody>
      </p:sp>
      <p:sp>
        <p:nvSpPr>
          <p:cNvPr id="5" name="Footer Placeholder 4">
            <a:extLst>
              <a:ext uri="{FF2B5EF4-FFF2-40B4-BE49-F238E27FC236}">
                <a16:creationId xmlns:a16="http://schemas.microsoft.com/office/drawing/2014/main" id="{2D2157BB-0B76-E3C3-D7DA-2BFF9BAE14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726B13-8707-B28D-2713-D29B7DAC9638}"/>
              </a:ext>
            </a:extLst>
          </p:cNvPr>
          <p:cNvSpPr>
            <a:spLocks noGrp="1"/>
          </p:cNvSpPr>
          <p:nvPr>
            <p:ph type="sldNum" sz="quarter" idx="12"/>
          </p:nvPr>
        </p:nvSpPr>
        <p:spPr/>
        <p:txBody>
          <a:bodyPr/>
          <a:lstStyle/>
          <a:p>
            <a:fld id="{94440244-5F5C-DD44-81C5-94752057D5AB}" type="slidenum">
              <a:rPr lang="en-US" smtClean="0"/>
              <a:t>‹#›</a:t>
            </a:fld>
            <a:endParaRPr lang="en-US"/>
          </a:p>
        </p:txBody>
      </p:sp>
    </p:spTree>
    <p:extLst>
      <p:ext uri="{BB962C8B-B14F-4D97-AF65-F5344CB8AC3E}">
        <p14:creationId xmlns:p14="http://schemas.microsoft.com/office/powerpoint/2010/main" val="6869456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9B4CF-D7B4-CFE9-CEC5-CEA500E4BB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328707-8654-616B-09E5-058C6B2697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5BC2B2-A248-1958-80DF-ABBB59794F43}"/>
              </a:ext>
            </a:extLst>
          </p:cNvPr>
          <p:cNvSpPr>
            <a:spLocks noGrp="1"/>
          </p:cNvSpPr>
          <p:nvPr>
            <p:ph type="dt" sz="half" idx="10"/>
          </p:nvPr>
        </p:nvSpPr>
        <p:spPr/>
        <p:txBody>
          <a:bodyPr/>
          <a:lstStyle/>
          <a:p>
            <a:fld id="{E4026E15-37D8-C84C-BC5E-B023DCA3EC3B}" type="datetimeFigureOut">
              <a:rPr lang="en-US" smtClean="0"/>
              <a:t>10/26/25</a:t>
            </a:fld>
            <a:endParaRPr lang="en-US"/>
          </a:p>
        </p:txBody>
      </p:sp>
      <p:sp>
        <p:nvSpPr>
          <p:cNvPr id="5" name="Footer Placeholder 4">
            <a:extLst>
              <a:ext uri="{FF2B5EF4-FFF2-40B4-BE49-F238E27FC236}">
                <a16:creationId xmlns:a16="http://schemas.microsoft.com/office/drawing/2014/main" id="{A89D0575-5D47-ACFC-A404-FD13241798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078292-484D-5EBC-5186-75156CEA9261}"/>
              </a:ext>
            </a:extLst>
          </p:cNvPr>
          <p:cNvSpPr>
            <a:spLocks noGrp="1"/>
          </p:cNvSpPr>
          <p:nvPr>
            <p:ph type="sldNum" sz="quarter" idx="12"/>
          </p:nvPr>
        </p:nvSpPr>
        <p:spPr/>
        <p:txBody>
          <a:bodyPr/>
          <a:lstStyle/>
          <a:p>
            <a:fld id="{94440244-5F5C-DD44-81C5-94752057D5AB}" type="slidenum">
              <a:rPr lang="en-US" smtClean="0"/>
              <a:t>‹#›</a:t>
            </a:fld>
            <a:endParaRPr lang="en-US"/>
          </a:p>
        </p:txBody>
      </p:sp>
    </p:spTree>
    <p:extLst>
      <p:ext uri="{BB962C8B-B14F-4D97-AF65-F5344CB8AC3E}">
        <p14:creationId xmlns:p14="http://schemas.microsoft.com/office/powerpoint/2010/main" val="2750437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0C0CE-D394-E304-F5FC-10B661F561F4}"/>
              </a:ext>
            </a:extLst>
          </p:cNvPr>
          <p:cNvSpPr>
            <a:spLocks noGrp="1"/>
          </p:cNvSpPr>
          <p:nvPr>
            <p:ph type="title"/>
          </p:nvPr>
        </p:nvSpPr>
        <p:spPr>
          <a:xfrm>
            <a:off x="831849"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3AAFED-FBC4-CC51-BF72-51AA219D3929}"/>
              </a:ext>
            </a:extLst>
          </p:cNvPr>
          <p:cNvSpPr>
            <a:spLocks noGrp="1"/>
          </p:cNvSpPr>
          <p:nvPr>
            <p:ph type="body" idx="1"/>
          </p:nvPr>
        </p:nvSpPr>
        <p:spPr>
          <a:xfrm>
            <a:off x="831849" y="4589464"/>
            <a:ext cx="10515600" cy="1500187"/>
          </a:xfrm>
        </p:spPr>
        <p:txBody>
          <a:bodyPr/>
          <a:lstStyle>
            <a:lvl1pPr marL="0" indent="0">
              <a:buNone/>
              <a:defRPr sz="2400">
                <a:solidFill>
                  <a:schemeClr val="tx1">
                    <a:tint val="82000"/>
                  </a:schemeClr>
                </a:solidFill>
              </a:defRPr>
            </a:lvl1pPr>
            <a:lvl2pPr marL="457189" indent="0">
              <a:buNone/>
              <a:defRPr sz="2000">
                <a:solidFill>
                  <a:schemeClr val="tx1">
                    <a:tint val="82000"/>
                  </a:schemeClr>
                </a:solidFill>
              </a:defRPr>
            </a:lvl2pPr>
            <a:lvl3pPr marL="914377" indent="0">
              <a:buNone/>
              <a:defRPr sz="1800">
                <a:solidFill>
                  <a:schemeClr val="tx1">
                    <a:tint val="82000"/>
                  </a:schemeClr>
                </a:solidFill>
              </a:defRPr>
            </a:lvl3pPr>
            <a:lvl4pPr marL="1371566" indent="0">
              <a:buNone/>
              <a:defRPr sz="1600">
                <a:solidFill>
                  <a:schemeClr val="tx1">
                    <a:tint val="82000"/>
                  </a:schemeClr>
                </a:solidFill>
              </a:defRPr>
            </a:lvl4pPr>
            <a:lvl5pPr marL="1828754" indent="0">
              <a:buNone/>
              <a:defRPr sz="1600">
                <a:solidFill>
                  <a:schemeClr val="tx1">
                    <a:tint val="82000"/>
                  </a:schemeClr>
                </a:solidFill>
              </a:defRPr>
            </a:lvl5pPr>
            <a:lvl6pPr marL="2285943" indent="0">
              <a:buNone/>
              <a:defRPr sz="1600">
                <a:solidFill>
                  <a:schemeClr val="tx1">
                    <a:tint val="82000"/>
                  </a:schemeClr>
                </a:solidFill>
              </a:defRPr>
            </a:lvl6pPr>
            <a:lvl7pPr marL="2743131" indent="0">
              <a:buNone/>
              <a:defRPr sz="1600">
                <a:solidFill>
                  <a:schemeClr val="tx1">
                    <a:tint val="82000"/>
                  </a:schemeClr>
                </a:solidFill>
              </a:defRPr>
            </a:lvl7pPr>
            <a:lvl8pPr marL="3200320" indent="0">
              <a:buNone/>
              <a:defRPr sz="1600">
                <a:solidFill>
                  <a:schemeClr val="tx1">
                    <a:tint val="82000"/>
                  </a:schemeClr>
                </a:solidFill>
              </a:defRPr>
            </a:lvl8pPr>
            <a:lvl9pPr marL="3657509"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72C6EC-A1EB-7AB6-60E1-91FE8CD511CE}"/>
              </a:ext>
            </a:extLst>
          </p:cNvPr>
          <p:cNvSpPr>
            <a:spLocks noGrp="1"/>
          </p:cNvSpPr>
          <p:nvPr>
            <p:ph type="dt" sz="half" idx="10"/>
          </p:nvPr>
        </p:nvSpPr>
        <p:spPr/>
        <p:txBody>
          <a:bodyPr/>
          <a:lstStyle/>
          <a:p>
            <a:fld id="{E4026E15-37D8-C84C-BC5E-B023DCA3EC3B}" type="datetimeFigureOut">
              <a:rPr lang="en-US" smtClean="0"/>
              <a:t>10/26/25</a:t>
            </a:fld>
            <a:endParaRPr lang="en-US"/>
          </a:p>
        </p:txBody>
      </p:sp>
      <p:sp>
        <p:nvSpPr>
          <p:cNvPr id="5" name="Footer Placeholder 4">
            <a:extLst>
              <a:ext uri="{FF2B5EF4-FFF2-40B4-BE49-F238E27FC236}">
                <a16:creationId xmlns:a16="http://schemas.microsoft.com/office/drawing/2014/main" id="{1E42B6EF-C928-E3C6-AE80-5AEA66ED25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D1B8B8-4518-984E-0FE7-29E24BEC194C}"/>
              </a:ext>
            </a:extLst>
          </p:cNvPr>
          <p:cNvSpPr>
            <a:spLocks noGrp="1"/>
          </p:cNvSpPr>
          <p:nvPr>
            <p:ph type="sldNum" sz="quarter" idx="12"/>
          </p:nvPr>
        </p:nvSpPr>
        <p:spPr/>
        <p:txBody>
          <a:bodyPr/>
          <a:lstStyle/>
          <a:p>
            <a:fld id="{94440244-5F5C-DD44-81C5-94752057D5AB}" type="slidenum">
              <a:rPr lang="en-US" smtClean="0"/>
              <a:t>‹#›</a:t>
            </a:fld>
            <a:endParaRPr lang="en-US"/>
          </a:p>
        </p:txBody>
      </p:sp>
    </p:spTree>
    <p:extLst>
      <p:ext uri="{BB962C8B-B14F-4D97-AF65-F5344CB8AC3E}">
        <p14:creationId xmlns:p14="http://schemas.microsoft.com/office/powerpoint/2010/main" val="14329502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E2B43-3EEB-B8A5-4C4A-56BCF04C99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EA74D1-DEBC-6879-AC7B-1C24F80CE73C}"/>
              </a:ext>
            </a:extLst>
          </p:cNvPr>
          <p:cNvSpPr>
            <a:spLocks noGrp="1"/>
          </p:cNvSpPr>
          <p:nvPr>
            <p:ph sz="half" idx="1"/>
          </p:nvPr>
        </p:nvSpPr>
        <p:spPr>
          <a:xfrm>
            <a:off x="838200" y="1825624"/>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02C0A0F-4547-604C-4451-C674114E9879}"/>
              </a:ext>
            </a:extLst>
          </p:cNvPr>
          <p:cNvSpPr>
            <a:spLocks noGrp="1"/>
          </p:cNvSpPr>
          <p:nvPr>
            <p:ph sz="half" idx="2"/>
          </p:nvPr>
        </p:nvSpPr>
        <p:spPr>
          <a:xfrm>
            <a:off x="6172200" y="1825624"/>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49640DC-4E79-6ED2-BAF3-EB623AAE11EE}"/>
              </a:ext>
            </a:extLst>
          </p:cNvPr>
          <p:cNvSpPr>
            <a:spLocks noGrp="1"/>
          </p:cNvSpPr>
          <p:nvPr>
            <p:ph type="dt" sz="half" idx="10"/>
          </p:nvPr>
        </p:nvSpPr>
        <p:spPr/>
        <p:txBody>
          <a:bodyPr/>
          <a:lstStyle/>
          <a:p>
            <a:fld id="{E4026E15-37D8-C84C-BC5E-B023DCA3EC3B}" type="datetimeFigureOut">
              <a:rPr lang="en-US" smtClean="0"/>
              <a:t>10/26/25</a:t>
            </a:fld>
            <a:endParaRPr lang="en-US"/>
          </a:p>
        </p:txBody>
      </p:sp>
      <p:sp>
        <p:nvSpPr>
          <p:cNvPr id="6" name="Footer Placeholder 5">
            <a:extLst>
              <a:ext uri="{FF2B5EF4-FFF2-40B4-BE49-F238E27FC236}">
                <a16:creationId xmlns:a16="http://schemas.microsoft.com/office/drawing/2014/main" id="{CF887023-29F9-91FC-6E95-7250775E72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0F667E-D5B8-8EFC-1A1B-8B80103D3DB0}"/>
              </a:ext>
            </a:extLst>
          </p:cNvPr>
          <p:cNvSpPr>
            <a:spLocks noGrp="1"/>
          </p:cNvSpPr>
          <p:nvPr>
            <p:ph type="sldNum" sz="quarter" idx="12"/>
          </p:nvPr>
        </p:nvSpPr>
        <p:spPr/>
        <p:txBody>
          <a:bodyPr/>
          <a:lstStyle/>
          <a:p>
            <a:fld id="{94440244-5F5C-DD44-81C5-94752057D5AB}" type="slidenum">
              <a:rPr lang="en-US" smtClean="0"/>
              <a:t>‹#›</a:t>
            </a:fld>
            <a:endParaRPr lang="en-US"/>
          </a:p>
        </p:txBody>
      </p:sp>
    </p:spTree>
    <p:extLst>
      <p:ext uri="{BB962C8B-B14F-4D97-AF65-F5344CB8AC3E}">
        <p14:creationId xmlns:p14="http://schemas.microsoft.com/office/powerpoint/2010/main" val="1343485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82630-2EB6-3A38-B45B-4B0FDE75853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7E76B4-EA28-524D-A114-2C250B377D90}"/>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7CC2D2-D6C4-0864-7FA9-7853E6D29335}"/>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D77DD47-D9CF-2B47-76CA-C2617E855FFA}"/>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3514C8-2BE4-428F-CF91-3E026497D212}"/>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580B428-9043-932E-CDD0-E67150C3B73B}"/>
              </a:ext>
            </a:extLst>
          </p:cNvPr>
          <p:cNvSpPr>
            <a:spLocks noGrp="1"/>
          </p:cNvSpPr>
          <p:nvPr>
            <p:ph type="dt" sz="half" idx="10"/>
          </p:nvPr>
        </p:nvSpPr>
        <p:spPr/>
        <p:txBody>
          <a:bodyPr/>
          <a:lstStyle/>
          <a:p>
            <a:fld id="{E4026E15-37D8-C84C-BC5E-B023DCA3EC3B}" type="datetimeFigureOut">
              <a:rPr lang="en-US" smtClean="0"/>
              <a:t>10/26/25</a:t>
            </a:fld>
            <a:endParaRPr lang="en-US"/>
          </a:p>
        </p:txBody>
      </p:sp>
      <p:sp>
        <p:nvSpPr>
          <p:cNvPr id="8" name="Footer Placeholder 7">
            <a:extLst>
              <a:ext uri="{FF2B5EF4-FFF2-40B4-BE49-F238E27FC236}">
                <a16:creationId xmlns:a16="http://schemas.microsoft.com/office/drawing/2014/main" id="{75FFD039-DE40-1476-6897-BB96411DC2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D91D98-D38B-53A3-6453-29BF1A058381}"/>
              </a:ext>
            </a:extLst>
          </p:cNvPr>
          <p:cNvSpPr>
            <a:spLocks noGrp="1"/>
          </p:cNvSpPr>
          <p:nvPr>
            <p:ph type="sldNum" sz="quarter" idx="12"/>
          </p:nvPr>
        </p:nvSpPr>
        <p:spPr/>
        <p:txBody>
          <a:bodyPr/>
          <a:lstStyle/>
          <a:p>
            <a:fld id="{94440244-5F5C-DD44-81C5-94752057D5AB}" type="slidenum">
              <a:rPr lang="en-US" smtClean="0"/>
              <a:t>‹#›</a:t>
            </a:fld>
            <a:endParaRPr lang="en-US"/>
          </a:p>
        </p:txBody>
      </p:sp>
    </p:spTree>
    <p:extLst>
      <p:ext uri="{BB962C8B-B14F-4D97-AF65-F5344CB8AC3E}">
        <p14:creationId xmlns:p14="http://schemas.microsoft.com/office/powerpoint/2010/main" val="7797404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FB70F-AF71-EC5E-436E-E4D3B56205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EEA9EA-95CB-A89F-0131-CAD017A5154E}"/>
              </a:ext>
            </a:extLst>
          </p:cNvPr>
          <p:cNvSpPr>
            <a:spLocks noGrp="1"/>
          </p:cNvSpPr>
          <p:nvPr>
            <p:ph type="dt" sz="half" idx="10"/>
          </p:nvPr>
        </p:nvSpPr>
        <p:spPr/>
        <p:txBody>
          <a:bodyPr/>
          <a:lstStyle/>
          <a:p>
            <a:fld id="{E4026E15-37D8-C84C-BC5E-B023DCA3EC3B}" type="datetimeFigureOut">
              <a:rPr lang="en-US" smtClean="0"/>
              <a:t>10/26/25</a:t>
            </a:fld>
            <a:endParaRPr lang="en-US"/>
          </a:p>
        </p:txBody>
      </p:sp>
      <p:sp>
        <p:nvSpPr>
          <p:cNvPr id="4" name="Footer Placeholder 3">
            <a:extLst>
              <a:ext uri="{FF2B5EF4-FFF2-40B4-BE49-F238E27FC236}">
                <a16:creationId xmlns:a16="http://schemas.microsoft.com/office/drawing/2014/main" id="{E4DF152F-2AC2-FB50-6817-2ED1A36D978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F1B2E0-EF16-78AB-9CD4-617F7095033F}"/>
              </a:ext>
            </a:extLst>
          </p:cNvPr>
          <p:cNvSpPr>
            <a:spLocks noGrp="1"/>
          </p:cNvSpPr>
          <p:nvPr>
            <p:ph type="sldNum" sz="quarter" idx="12"/>
          </p:nvPr>
        </p:nvSpPr>
        <p:spPr/>
        <p:txBody>
          <a:bodyPr/>
          <a:lstStyle/>
          <a:p>
            <a:fld id="{94440244-5F5C-DD44-81C5-94752057D5AB}" type="slidenum">
              <a:rPr lang="en-US" smtClean="0"/>
              <a:t>‹#›</a:t>
            </a:fld>
            <a:endParaRPr lang="en-US"/>
          </a:p>
        </p:txBody>
      </p:sp>
    </p:spTree>
    <p:extLst>
      <p:ext uri="{BB962C8B-B14F-4D97-AF65-F5344CB8AC3E}">
        <p14:creationId xmlns:p14="http://schemas.microsoft.com/office/powerpoint/2010/main" val="38082382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57CB8E-EB75-E52D-94B4-96DB6D1B7C13}"/>
              </a:ext>
            </a:extLst>
          </p:cNvPr>
          <p:cNvSpPr>
            <a:spLocks noGrp="1"/>
          </p:cNvSpPr>
          <p:nvPr>
            <p:ph type="dt" sz="half" idx="10"/>
          </p:nvPr>
        </p:nvSpPr>
        <p:spPr/>
        <p:txBody>
          <a:bodyPr/>
          <a:lstStyle/>
          <a:p>
            <a:fld id="{E4026E15-37D8-C84C-BC5E-B023DCA3EC3B}" type="datetimeFigureOut">
              <a:rPr lang="en-US" smtClean="0"/>
              <a:t>10/26/25</a:t>
            </a:fld>
            <a:endParaRPr lang="en-US"/>
          </a:p>
        </p:txBody>
      </p:sp>
      <p:sp>
        <p:nvSpPr>
          <p:cNvPr id="3" name="Footer Placeholder 2">
            <a:extLst>
              <a:ext uri="{FF2B5EF4-FFF2-40B4-BE49-F238E27FC236}">
                <a16:creationId xmlns:a16="http://schemas.microsoft.com/office/drawing/2014/main" id="{B7F6F9B0-2038-743D-C23F-5D6F5515DFF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72CC4E-9FC0-B464-F8EE-BBA689C200B5}"/>
              </a:ext>
            </a:extLst>
          </p:cNvPr>
          <p:cNvSpPr>
            <a:spLocks noGrp="1"/>
          </p:cNvSpPr>
          <p:nvPr>
            <p:ph type="sldNum" sz="quarter" idx="12"/>
          </p:nvPr>
        </p:nvSpPr>
        <p:spPr/>
        <p:txBody>
          <a:bodyPr/>
          <a:lstStyle/>
          <a:p>
            <a:fld id="{94440244-5F5C-DD44-81C5-94752057D5AB}" type="slidenum">
              <a:rPr lang="en-US" smtClean="0"/>
              <a:t>‹#›</a:t>
            </a:fld>
            <a:endParaRPr lang="en-US"/>
          </a:p>
        </p:txBody>
      </p:sp>
    </p:spTree>
    <p:extLst>
      <p:ext uri="{BB962C8B-B14F-4D97-AF65-F5344CB8AC3E}">
        <p14:creationId xmlns:p14="http://schemas.microsoft.com/office/powerpoint/2010/main" val="9029510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A66C2-A4CE-D244-6B23-E74CDA0AAA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9AE629-C256-7977-140A-013F1B241328}"/>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88DD39-031A-1BF2-D59E-C25EEF6C307D}"/>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C0CB53-E58B-A7F5-15A7-15DD66C78738}"/>
              </a:ext>
            </a:extLst>
          </p:cNvPr>
          <p:cNvSpPr>
            <a:spLocks noGrp="1"/>
          </p:cNvSpPr>
          <p:nvPr>
            <p:ph type="dt" sz="half" idx="10"/>
          </p:nvPr>
        </p:nvSpPr>
        <p:spPr/>
        <p:txBody>
          <a:bodyPr/>
          <a:lstStyle/>
          <a:p>
            <a:fld id="{E4026E15-37D8-C84C-BC5E-B023DCA3EC3B}" type="datetimeFigureOut">
              <a:rPr lang="en-US" smtClean="0"/>
              <a:t>10/26/25</a:t>
            </a:fld>
            <a:endParaRPr lang="en-US"/>
          </a:p>
        </p:txBody>
      </p:sp>
      <p:sp>
        <p:nvSpPr>
          <p:cNvPr id="6" name="Footer Placeholder 5">
            <a:extLst>
              <a:ext uri="{FF2B5EF4-FFF2-40B4-BE49-F238E27FC236}">
                <a16:creationId xmlns:a16="http://schemas.microsoft.com/office/drawing/2014/main" id="{9B98BFDB-CD12-062F-A2E6-485552200B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91724D-518D-0677-FC2A-1568ED554DE1}"/>
              </a:ext>
            </a:extLst>
          </p:cNvPr>
          <p:cNvSpPr>
            <a:spLocks noGrp="1"/>
          </p:cNvSpPr>
          <p:nvPr>
            <p:ph type="sldNum" sz="quarter" idx="12"/>
          </p:nvPr>
        </p:nvSpPr>
        <p:spPr/>
        <p:txBody>
          <a:bodyPr/>
          <a:lstStyle/>
          <a:p>
            <a:fld id="{94440244-5F5C-DD44-81C5-94752057D5AB}" type="slidenum">
              <a:rPr lang="en-US" smtClean="0"/>
              <a:t>‹#›</a:t>
            </a:fld>
            <a:endParaRPr lang="en-US"/>
          </a:p>
        </p:txBody>
      </p:sp>
    </p:spTree>
    <p:extLst>
      <p:ext uri="{BB962C8B-B14F-4D97-AF65-F5344CB8AC3E}">
        <p14:creationId xmlns:p14="http://schemas.microsoft.com/office/powerpoint/2010/main" val="2855602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61148-F7FF-691F-CC06-BA9C732629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3179E4-6536-1937-D81A-8204049C2D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ED2EE2-64E5-88DE-9F74-F741360AA561}"/>
              </a:ext>
            </a:extLst>
          </p:cNvPr>
          <p:cNvSpPr>
            <a:spLocks noGrp="1"/>
          </p:cNvSpPr>
          <p:nvPr>
            <p:ph type="dt" sz="half" idx="10"/>
          </p:nvPr>
        </p:nvSpPr>
        <p:spPr/>
        <p:txBody>
          <a:bodyPr/>
          <a:lstStyle/>
          <a:p>
            <a:fld id="{8E010537-D5FB-9543-90B7-4304C35FB108}" type="datetimeFigureOut">
              <a:rPr lang="en-US" smtClean="0"/>
              <a:t>10/26/25</a:t>
            </a:fld>
            <a:endParaRPr lang="en-US"/>
          </a:p>
        </p:txBody>
      </p:sp>
      <p:sp>
        <p:nvSpPr>
          <p:cNvPr id="5" name="Footer Placeholder 4">
            <a:extLst>
              <a:ext uri="{FF2B5EF4-FFF2-40B4-BE49-F238E27FC236}">
                <a16:creationId xmlns:a16="http://schemas.microsoft.com/office/drawing/2014/main" id="{E985CE8D-2696-6145-D50D-740D220CEB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D9A56F-6B6D-0A98-0701-CD2446449FBD}"/>
              </a:ext>
            </a:extLst>
          </p:cNvPr>
          <p:cNvSpPr>
            <a:spLocks noGrp="1"/>
          </p:cNvSpPr>
          <p:nvPr>
            <p:ph type="sldNum" sz="quarter" idx="12"/>
          </p:nvPr>
        </p:nvSpPr>
        <p:spPr/>
        <p:txBody>
          <a:bodyPr/>
          <a:lstStyle/>
          <a:p>
            <a:fld id="{AA5EDFD0-A126-584F-AA64-10D76388F26E}" type="slidenum">
              <a:rPr lang="en-US" smtClean="0"/>
              <a:t>‹#›</a:t>
            </a:fld>
            <a:endParaRPr lang="en-US"/>
          </a:p>
        </p:txBody>
      </p:sp>
    </p:spTree>
    <p:extLst>
      <p:ext uri="{BB962C8B-B14F-4D97-AF65-F5344CB8AC3E}">
        <p14:creationId xmlns:p14="http://schemas.microsoft.com/office/powerpoint/2010/main" val="35173458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298F2-FCA5-5753-0921-6BE26B0D41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BF6619-B512-02AC-61DF-0205EE2C3A4C}"/>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A9965CA2-A868-DF70-6B69-268D0ACE9899}"/>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3DC3CA-86D9-581B-73EC-2471FA4B6B8A}"/>
              </a:ext>
            </a:extLst>
          </p:cNvPr>
          <p:cNvSpPr>
            <a:spLocks noGrp="1"/>
          </p:cNvSpPr>
          <p:nvPr>
            <p:ph type="dt" sz="half" idx="10"/>
          </p:nvPr>
        </p:nvSpPr>
        <p:spPr/>
        <p:txBody>
          <a:bodyPr/>
          <a:lstStyle/>
          <a:p>
            <a:fld id="{E4026E15-37D8-C84C-BC5E-B023DCA3EC3B}" type="datetimeFigureOut">
              <a:rPr lang="en-US" smtClean="0"/>
              <a:t>10/26/25</a:t>
            </a:fld>
            <a:endParaRPr lang="en-US"/>
          </a:p>
        </p:txBody>
      </p:sp>
      <p:sp>
        <p:nvSpPr>
          <p:cNvPr id="6" name="Footer Placeholder 5">
            <a:extLst>
              <a:ext uri="{FF2B5EF4-FFF2-40B4-BE49-F238E27FC236}">
                <a16:creationId xmlns:a16="http://schemas.microsoft.com/office/drawing/2014/main" id="{AF5FB66E-D9B8-F973-4089-A563DF8A25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FA57FD-D62A-60A6-A966-D32C02F976EE}"/>
              </a:ext>
            </a:extLst>
          </p:cNvPr>
          <p:cNvSpPr>
            <a:spLocks noGrp="1"/>
          </p:cNvSpPr>
          <p:nvPr>
            <p:ph type="sldNum" sz="quarter" idx="12"/>
          </p:nvPr>
        </p:nvSpPr>
        <p:spPr/>
        <p:txBody>
          <a:bodyPr/>
          <a:lstStyle/>
          <a:p>
            <a:fld id="{94440244-5F5C-DD44-81C5-94752057D5AB}" type="slidenum">
              <a:rPr lang="en-US" smtClean="0"/>
              <a:t>‹#›</a:t>
            </a:fld>
            <a:endParaRPr lang="en-US"/>
          </a:p>
        </p:txBody>
      </p:sp>
    </p:spTree>
    <p:extLst>
      <p:ext uri="{BB962C8B-B14F-4D97-AF65-F5344CB8AC3E}">
        <p14:creationId xmlns:p14="http://schemas.microsoft.com/office/powerpoint/2010/main" val="7344214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AB56A-FCEE-CE22-8A02-693EEE0EE1C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DEC758A-1707-A972-5F9C-6C5F207781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5F2552-6123-5ACB-CC95-DA17EF617156}"/>
              </a:ext>
            </a:extLst>
          </p:cNvPr>
          <p:cNvSpPr>
            <a:spLocks noGrp="1"/>
          </p:cNvSpPr>
          <p:nvPr>
            <p:ph type="dt" sz="half" idx="10"/>
          </p:nvPr>
        </p:nvSpPr>
        <p:spPr/>
        <p:txBody>
          <a:bodyPr/>
          <a:lstStyle/>
          <a:p>
            <a:fld id="{E4026E15-37D8-C84C-BC5E-B023DCA3EC3B}" type="datetimeFigureOut">
              <a:rPr lang="en-US" smtClean="0"/>
              <a:t>10/26/25</a:t>
            </a:fld>
            <a:endParaRPr lang="en-US"/>
          </a:p>
        </p:txBody>
      </p:sp>
      <p:sp>
        <p:nvSpPr>
          <p:cNvPr id="5" name="Footer Placeholder 4">
            <a:extLst>
              <a:ext uri="{FF2B5EF4-FFF2-40B4-BE49-F238E27FC236}">
                <a16:creationId xmlns:a16="http://schemas.microsoft.com/office/drawing/2014/main" id="{4BEE98E1-7044-B618-CF10-EB6A5C883A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9D51DC-030F-62A0-F492-D5D15EB7A57C}"/>
              </a:ext>
            </a:extLst>
          </p:cNvPr>
          <p:cNvSpPr>
            <a:spLocks noGrp="1"/>
          </p:cNvSpPr>
          <p:nvPr>
            <p:ph type="sldNum" sz="quarter" idx="12"/>
          </p:nvPr>
        </p:nvSpPr>
        <p:spPr/>
        <p:txBody>
          <a:bodyPr/>
          <a:lstStyle/>
          <a:p>
            <a:fld id="{94440244-5F5C-DD44-81C5-94752057D5AB}" type="slidenum">
              <a:rPr lang="en-US" smtClean="0"/>
              <a:t>‹#›</a:t>
            </a:fld>
            <a:endParaRPr lang="en-US"/>
          </a:p>
        </p:txBody>
      </p:sp>
    </p:spTree>
    <p:extLst>
      <p:ext uri="{BB962C8B-B14F-4D97-AF65-F5344CB8AC3E}">
        <p14:creationId xmlns:p14="http://schemas.microsoft.com/office/powerpoint/2010/main" val="20746646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04AAA2-E088-CA2D-01C6-512FDEBA2CA3}"/>
              </a:ext>
            </a:extLst>
          </p:cNvPr>
          <p:cNvSpPr>
            <a:spLocks noGrp="1"/>
          </p:cNvSpPr>
          <p:nvPr>
            <p:ph type="title" orient="vert"/>
          </p:nvPr>
        </p:nvSpPr>
        <p:spPr>
          <a:xfrm>
            <a:off x="8724901" y="365124"/>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2058C04-E5E6-1DBD-E373-A27D0EC8365A}"/>
              </a:ext>
            </a:extLst>
          </p:cNvPr>
          <p:cNvSpPr>
            <a:spLocks noGrp="1"/>
          </p:cNvSpPr>
          <p:nvPr>
            <p:ph type="body" orient="vert" idx="1"/>
          </p:nvPr>
        </p:nvSpPr>
        <p:spPr>
          <a:xfrm>
            <a:off x="838201" y="365124"/>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60D782-A929-810B-0800-68213DAD0F7C}"/>
              </a:ext>
            </a:extLst>
          </p:cNvPr>
          <p:cNvSpPr>
            <a:spLocks noGrp="1"/>
          </p:cNvSpPr>
          <p:nvPr>
            <p:ph type="dt" sz="half" idx="10"/>
          </p:nvPr>
        </p:nvSpPr>
        <p:spPr/>
        <p:txBody>
          <a:bodyPr/>
          <a:lstStyle/>
          <a:p>
            <a:fld id="{E4026E15-37D8-C84C-BC5E-B023DCA3EC3B}" type="datetimeFigureOut">
              <a:rPr lang="en-US" smtClean="0"/>
              <a:t>10/26/25</a:t>
            </a:fld>
            <a:endParaRPr lang="en-US"/>
          </a:p>
        </p:txBody>
      </p:sp>
      <p:sp>
        <p:nvSpPr>
          <p:cNvPr id="5" name="Footer Placeholder 4">
            <a:extLst>
              <a:ext uri="{FF2B5EF4-FFF2-40B4-BE49-F238E27FC236}">
                <a16:creationId xmlns:a16="http://schemas.microsoft.com/office/drawing/2014/main" id="{2F39EDE1-32D7-B786-CEBB-F5216E54CD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1F1338-8C8C-CB1C-FF63-3710DB670469}"/>
              </a:ext>
            </a:extLst>
          </p:cNvPr>
          <p:cNvSpPr>
            <a:spLocks noGrp="1"/>
          </p:cNvSpPr>
          <p:nvPr>
            <p:ph type="sldNum" sz="quarter" idx="12"/>
          </p:nvPr>
        </p:nvSpPr>
        <p:spPr/>
        <p:txBody>
          <a:bodyPr/>
          <a:lstStyle/>
          <a:p>
            <a:fld id="{94440244-5F5C-DD44-81C5-94752057D5AB}" type="slidenum">
              <a:rPr lang="en-US" smtClean="0"/>
              <a:t>‹#›</a:t>
            </a:fld>
            <a:endParaRPr lang="en-US"/>
          </a:p>
        </p:txBody>
      </p:sp>
    </p:spTree>
    <p:extLst>
      <p:ext uri="{BB962C8B-B14F-4D97-AF65-F5344CB8AC3E}">
        <p14:creationId xmlns:p14="http://schemas.microsoft.com/office/powerpoint/2010/main" val="23635646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09DC1-0CE2-EB6D-2454-52CA7096DC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C453F83-866C-80CD-2958-11FDC6AA607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EBC4B7-25E1-CA79-6151-C86BE927E6F5}"/>
              </a:ext>
            </a:extLst>
          </p:cNvPr>
          <p:cNvSpPr>
            <a:spLocks noGrp="1"/>
          </p:cNvSpPr>
          <p:nvPr>
            <p:ph type="dt" sz="half" idx="10"/>
          </p:nvPr>
        </p:nvSpPr>
        <p:spPr/>
        <p:txBody>
          <a:bodyPr/>
          <a:lstStyle/>
          <a:p>
            <a:fld id="{8E010537-D5FB-9543-90B7-4304C35FB108}" type="datetimeFigureOut">
              <a:rPr lang="en-US" smtClean="0"/>
              <a:t>10/26/25</a:t>
            </a:fld>
            <a:endParaRPr lang="en-US"/>
          </a:p>
        </p:txBody>
      </p:sp>
      <p:sp>
        <p:nvSpPr>
          <p:cNvPr id="5" name="Footer Placeholder 4">
            <a:extLst>
              <a:ext uri="{FF2B5EF4-FFF2-40B4-BE49-F238E27FC236}">
                <a16:creationId xmlns:a16="http://schemas.microsoft.com/office/drawing/2014/main" id="{45A881A3-F17D-7FBB-FE5F-3F96ABB22B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FB1154-0C5F-2473-436E-6654D1ED7246}"/>
              </a:ext>
            </a:extLst>
          </p:cNvPr>
          <p:cNvSpPr>
            <a:spLocks noGrp="1"/>
          </p:cNvSpPr>
          <p:nvPr>
            <p:ph type="sldNum" sz="quarter" idx="12"/>
          </p:nvPr>
        </p:nvSpPr>
        <p:spPr/>
        <p:txBody>
          <a:bodyPr/>
          <a:lstStyle/>
          <a:p>
            <a:fld id="{AA5EDFD0-A126-584F-AA64-10D76388F26E}" type="slidenum">
              <a:rPr lang="en-US" smtClean="0"/>
              <a:t>‹#›</a:t>
            </a:fld>
            <a:endParaRPr lang="en-US"/>
          </a:p>
        </p:txBody>
      </p:sp>
    </p:spTree>
    <p:extLst>
      <p:ext uri="{BB962C8B-B14F-4D97-AF65-F5344CB8AC3E}">
        <p14:creationId xmlns:p14="http://schemas.microsoft.com/office/powerpoint/2010/main" val="3117914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32E67-8D28-B17B-0D79-3675D886F6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11F7AF-D346-0CA4-4625-A9523200B8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F96C0C2-79D6-6DC5-0C50-CCB5D75044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25B49B-F7C9-0230-7E98-100390AB012E}"/>
              </a:ext>
            </a:extLst>
          </p:cNvPr>
          <p:cNvSpPr>
            <a:spLocks noGrp="1"/>
          </p:cNvSpPr>
          <p:nvPr>
            <p:ph type="dt" sz="half" idx="10"/>
          </p:nvPr>
        </p:nvSpPr>
        <p:spPr/>
        <p:txBody>
          <a:bodyPr/>
          <a:lstStyle/>
          <a:p>
            <a:fld id="{8E010537-D5FB-9543-90B7-4304C35FB108}" type="datetimeFigureOut">
              <a:rPr lang="en-US" smtClean="0"/>
              <a:t>10/26/25</a:t>
            </a:fld>
            <a:endParaRPr lang="en-US"/>
          </a:p>
        </p:txBody>
      </p:sp>
      <p:sp>
        <p:nvSpPr>
          <p:cNvPr id="6" name="Footer Placeholder 5">
            <a:extLst>
              <a:ext uri="{FF2B5EF4-FFF2-40B4-BE49-F238E27FC236}">
                <a16:creationId xmlns:a16="http://schemas.microsoft.com/office/drawing/2014/main" id="{D7BDE155-2652-5C51-4784-C05961F962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9E5169-34B0-8EE9-FC4B-0A4B86B4DF1F}"/>
              </a:ext>
            </a:extLst>
          </p:cNvPr>
          <p:cNvSpPr>
            <a:spLocks noGrp="1"/>
          </p:cNvSpPr>
          <p:nvPr>
            <p:ph type="sldNum" sz="quarter" idx="12"/>
          </p:nvPr>
        </p:nvSpPr>
        <p:spPr/>
        <p:txBody>
          <a:bodyPr/>
          <a:lstStyle/>
          <a:p>
            <a:fld id="{AA5EDFD0-A126-584F-AA64-10D76388F26E}" type="slidenum">
              <a:rPr lang="en-US" smtClean="0"/>
              <a:t>‹#›</a:t>
            </a:fld>
            <a:endParaRPr lang="en-US"/>
          </a:p>
        </p:txBody>
      </p:sp>
    </p:spTree>
    <p:extLst>
      <p:ext uri="{BB962C8B-B14F-4D97-AF65-F5344CB8AC3E}">
        <p14:creationId xmlns:p14="http://schemas.microsoft.com/office/powerpoint/2010/main" val="36361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BBCF9-6619-4F25-BE07-4471CE7D855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BD9C12-54EE-7455-12F4-3CAE0C61F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0414909-C8AA-D5E0-C193-8C17658F42B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FDFD757-5563-86C4-E65A-B6AB575B51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8BE7CE-75FC-2547-D6BB-6CC8BD3BFD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4122C84-45B8-6CF8-1533-156D3E043596}"/>
              </a:ext>
            </a:extLst>
          </p:cNvPr>
          <p:cNvSpPr>
            <a:spLocks noGrp="1"/>
          </p:cNvSpPr>
          <p:nvPr>
            <p:ph type="dt" sz="half" idx="10"/>
          </p:nvPr>
        </p:nvSpPr>
        <p:spPr/>
        <p:txBody>
          <a:bodyPr/>
          <a:lstStyle/>
          <a:p>
            <a:fld id="{8E010537-D5FB-9543-90B7-4304C35FB108}" type="datetimeFigureOut">
              <a:rPr lang="en-US" smtClean="0"/>
              <a:t>10/26/25</a:t>
            </a:fld>
            <a:endParaRPr lang="en-US"/>
          </a:p>
        </p:txBody>
      </p:sp>
      <p:sp>
        <p:nvSpPr>
          <p:cNvPr id="8" name="Footer Placeholder 7">
            <a:extLst>
              <a:ext uri="{FF2B5EF4-FFF2-40B4-BE49-F238E27FC236}">
                <a16:creationId xmlns:a16="http://schemas.microsoft.com/office/drawing/2014/main" id="{F609CC5B-55FC-8313-AA2C-18043F01B0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3D4095-471F-11D4-D127-0CEECCD0BAF5}"/>
              </a:ext>
            </a:extLst>
          </p:cNvPr>
          <p:cNvSpPr>
            <a:spLocks noGrp="1"/>
          </p:cNvSpPr>
          <p:nvPr>
            <p:ph type="sldNum" sz="quarter" idx="12"/>
          </p:nvPr>
        </p:nvSpPr>
        <p:spPr/>
        <p:txBody>
          <a:bodyPr/>
          <a:lstStyle/>
          <a:p>
            <a:fld id="{AA5EDFD0-A126-584F-AA64-10D76388F26E}" type="slidenum">
              <a:rPr lang="en-US" smtClean="0"/>
              <a:t>‹#›</a:t>
            </a:fld>
            <a:endParaRPr lang="en-US"/>
          </a:p>
        </p:txBody>
      </p:sp>
    </p:spTree>
    <p:extLst>
      <p:ext uri="{BB962C8B-B14F-4D97-AF65-F5344CB8AC3E}">
        <p14:creationId xmlns:p14="http://schemas.microsoft.com/office/powerpoint/2010/main" val="55393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CB321-4CA8-B87F-DCAB-9B2F62FA42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4ADD0F-736F-9C4D-DA56-668CD489E87D}"/>
              </a:ext>
            </a:extLst>
          </p:cNvPr>
          <p:cNvSpPr>
            <a:spLocks noGrp="1"/>
          </p:cNvSpPr>
          <p:nvPr>
            <p:ph type="dt" sz="half" idx="10"/>
          </p:nvPr>
        </p:nvSpPr>
        <p:spPr/>
        <p:txBody>
          <a:bodyPr/>
          <a:lstStyle/>
          <a:p>
            <a:fld id="{8E010537-D5FB-9543-90B7-4304C35FB108}" type="datetimeFigureOut">
              <a:rPr lang="en-US" smtClean="0"/>
              <a:t>10/26/25</a:t>
            </a:fld>
            <a:endParaRPr lang="en-US"/>
          </a:p>
        </p:txBody>
      </p:sp>
      <p:sp>
        <p:nvSpPr>
          <p:cNvPr id="4" name="Footer Placeholder 3">
            <a:extLst>
              <a:ext uri="{FF2B5EF4-FFF2-40B4-BE49-F238E27FC236}">
                <a16:creationId xmlns:a16="http://schemas.microsoft.com/office/drawing/2014/main" id="{A31910B5-54C3-C422-CC49-2ED04BB552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8A56F1-9C92-B4A1-B513-84EB667EDDF4}"/>
              </a:ext>
            </a:extLst>
          </p:cNvPr>
          <p:cNvSpPr>
            <a:spLocks noGrp="1"/>
          </p:cNvSpPr>
          <p:nvPr>
            <p:ph type="sldNum" sz="quarter" idx="12"/>
          </p:nvPr>
        </p:nvSpPr>
        <p:spPr/>
        <p:txBody>
          <a:bodyPr/>
          <a:lstStyle/>
          <a:p>
            <a:fld id="{AA5EDFD0-A126-584F-AA64-10D76388F26E}" type="slidenum">
              <a:rPr lang="en-US" smtClean="0"/>
              <a:t>‹#›</a:t>
            </a:fld>
            <a:endParaRPr lang="en-US"/>
          </a:p>
        </p:txBody>
      </p:sp>
    </p:spTree>
    <p:extLst>
      <p:ext uri="{BB962C8B-B14F-4D97-AF65-F5344CB8AC3E}">
        <p14:creationId xmlns:p14="http://schemas.microsoft.com/office/powerpoint/2010/main" val="1648993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74B949-0CF2-3DD0-5BB0-4F05A3CA8BEB}"/>
              </a:ext>
            </a:extLst>
          </p:cNvPr>
          <p:cNvSpPr>
            <a:spLocks noGrp="1"/>
          </p:cNvSpPr>
          <p:nvPr>
            <p:ph type="dt" sz="half" idx="10"/>
          </p:nvPr>
        </p:nvSpPr>
        <p:spPr/>
        <p:txBody>
          <a:bodyPr/>
          <a:lstStyle/>
          <a:p>
            <a:fld id="{8E010537-D5FB-9543-90B7-4304C35FB108}" type="datetimeFigureOut">
              <a:rPr lang="en-US" smtClean="0"/>
              <a:t>10/26/25</a:t>
            </a:fld>
            <a:endParaRPr lang="en-US"/>
          </a:p>
        </p:txBody>
      </p:sp>
      <p:sp>
        <p:nvSpPr>
          <p:cNvPr id="3" name="Footer Placeholder 2">
            <a:extLst>
              <a:ext uri="{FF2B5EF4-FFF2-40B4-BE49-F238E27FC236}">
                <a16:creationId xmlns:a16="http://schemas.microsoft.com/office/drawing/2014/main" id="{99FFB6AA-75AA-59E5-3D0E-A5E8D1107E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0DF5A8C-ED2B-3288-FDAD-F5A8402A02B0}"/>
              </a:ext>
            </a:extLst>
          </p:cNvPr>
          <p:cNvSpPr>
            <a:spLocks noGrp="1"/>
          </p:cNvSpPr>
          <p:nvPr>
            <p:ph type="sldNum" sz="quarter" idx="12"/>
          </p:nvPr>
        </p:nvSpPr>
        <p:spPr/>
        <p:txBody>
          <a:bodyPr/>
          <a:lstStyle/>
          <a:p>
            <a:fld id="{AA5EDFD0-A126-584F-AA64-10D76388F26E}" type="slidenum">
              <a:rPr lang="en-US" smtClean="0"/>
              <a:t>‹#›</a:t>
            </a:fld>
            <a:endParaRPr lang="en-US"/>
          </a:p>
        </p:txBody>
      </p:sp>
    </p:spTree>
    <p:extLst>
      <p:ext uri="{BB962C8B-B14F-4D97-AF65-F5344CB8AC3E}">
        <p14:creationId xmlns:p14="http://schemas.microsoft.com/office/powerpoint/2010/main" val="2105049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88CCC-16CB-A301-1769-768A71C2FD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CDD72D-8277-8BDC-7595-C773B837FC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96B456-2751-14A9-A844-B41F05E4E8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F2BE2B-4E24-6ECD-83F3-34C37D08D375}"/>
              </a:ext>
            </a:extLst>
          </p:cNvPr>
          <p:cNvSpPr>
            <a:spLocks noGrp="1"/>
          </p:cNvSpPr>
          <p:nvPr>
            <p:ph type="dt" sz="half" idx="10"/>
          </p:nvPr>
        </p:nvSpPr>
        <p:spPr/>
        <p:txBody>
          <a:bodyPr/>
          <a:lstStyle/>
          <a:p>
            <a:fld id="{8E010537-D5FB-9543-90B7-4304C35FB108}" type="datetimeFigureOut">
              <a:rPr lang="en-US" smtClean="0"/>
              <a:t>10/26/25</a:t>
            </a:fld>
            <a:endParaRPr lang="en-US"/>
          </a:p>
        </p:txBody>
      </p:sp>
      <p:sp>
        <p:nvSpPr>
          <p:cNvPr id="6" name="Footer Placeholder 5">
            <a:extLst>
              <a:ext uri="{FF2B5EF4-FFF2-40B4-BE49-F238E27FC236}">
                <a16:creationId xmlns:a16="http://schemas.microsoft.com/office/drawing/2014/main" id="{9A3F0B75-944D-B022-52C5-3463D4D5BD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AB4C09-1459-4416-3C7B-3C14A2B6CA16}"/>
              </a:ext>
            </a:extLst>
          </p:cNvPr>
          <p:cNvSpPr>
            <a:spLocks noGrp="1"/>
          </p:cNvSpPr>
          <p:nvPr>
            <p:ph type="sldNum" sz="quarter" idx="12"/>
          </p:nvPr>
        </p:nvSpPr>
        <p:spPr/>
        <p:txBody>
          <a:bodyPr/>
          <a:lstStyle/>
          <a:p>
            <a:fld id="{AA5EDFD0-A126-584F-AA64-10D76388F26E}" type="slidenum">
              <a:rPr lang="en-US" smtClean="0"/>
              <a:t>‹#›</a:t>
            </a:fld>
            <a:endParaRPr lang="en-US"/>
          </a:p>
        </p:txBody>
      </p:sp>
    </p:spTree>
    <p:extLst>
      <p:ext uri="{BB962C8B-B14F-4D97-AF65-F5344CB8AC3E}">
        <p14:creationId xmlns:p14="http://schemas.microsoft.com/office/powerpoint/2010/main" val="1143420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53E8-50AA-517B-E282-450BF47BBF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E7F55D2-7F19-A3B2-CB34-776D7C444A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3E1F2B0-25A7-B807-970B-3C3B94F4A8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047153-06EB-87D5-992C-2EEB7E9346B7}"/>
              </a:ext>
            </a:extLst>
          </p:cNvPr>
          <p:cNvSpPr>
            <a:spLocks noGrp="1"/>
          </p:cNvSpPr>
          <p:nvPr>
            <p:ph type="dt" sz="half" idx="10"/>
          </p:nvPr>
        </p:nvSpPr>
        <p:spPr/>
        <p:txBody>
          <a:bodyPr/>
          <a:lstStyle/>
          <a:p>
            <a:fld id="{8E010537-D5FB-9543-90B7-4304C35FB108}" type="datetimeFigureOut">
              <a:rPr lang="en-US" smtClean="0"/>
              <a:t>10/26/25</a:t>
            </a:fld>
            <a:endParaRPr lang="en-US"/>
          </a:p>
        </p:txBody>
      </p:sp>
      <p:sp>
        <p:nvSpPr>
          <p:cNvPr id="6" name="Footer Placeholder 5">
            <a:extLst>
              <a:ext uri="{FF2B5EF4-FFF2-40B4-BE49-F238E27FC236}">
                <a16:creationId xmlns:a16="http://schemas.microsoft.com/office/drawing/2014/main" id="{2E10A6BA-0AAE-1387-109D-A2D24C2EC4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738249-80B8-80EE-1E7B-BC56A9384929}"/>
              </a:ext>
            </a:extLst>
          </p:cNvPr>
          <p:cNvSpPr>
            <a:spLocks noGrp="1"/>
          </p:cNvSpPr>
          <p:nvPr>
            <p:ph type="sldNum" sz="quarter" idx="12"/>
          </p:nvPr>
        </p:nvSpPr>
        <p:spPr/>
        <p:txBody>
          <a:bodyPr/>
          <a:lstStyle/>
          <a:p>
            <a:fld id="{AA5EDFD0-A126-584F-AA64-10D76388F26E}" type="slidenum">
              <a:rPr lang="en-US" smtClean="0"/>
              <a:t>‹#›</a:t>
            </a:fld>
            <a:endParaRPr lang="en-US"/>
          </a:p>
        </p:txBody>
      </p:sp>
    </p:spTree>
    <p:extLst>
      <p:ext uri="{BB962C8B-B14F-4D97-AF65-F5344CB8AC3E}">
        <p14:creationId xmlns:p14="http://schemas.microsoft.com/office/powerpoint/2010/main" val="2974439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3510FD-0371-FBE1-5CEE-9090414BF1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C52E8E0-9BC8-957D-6615-0E4D0ED910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5BA904-C822-7782-1D23-24DA8159B4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E010537-D5FB-9543-90B7-4304C35FB108}" type="datetimeFigureOut">
              <a:rPr lang="en-US" smtClean="0"/>
              <a:t>10/26/25</a:t>
            </a:fld>
            <a:endParaRPr lang="en-US"/>
          </a:p>
        </p:txBody>
      </p:sp>
      <p:sp>
        <p:nvSpPr>
          <p:cNvPr id="5" name="Footer Placeholder 4">
            <a:extLst>
              <a:ext uri="{FF2B5EF4-FFF2-40B4-BE49-F238E27FC236}">
                <a16:creationId xmlns:a16="http://schemas.microsoft.com/office/drawing/2014/main" id="{DED70644-4738-250F-1BB0-60C71F1DB6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ED284B7-23E3-15A6-BA78-3ECC926E90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A5EDFD0-A126-584F-AA64-10D76388F26E}" type="slidenum">
              <a:rPr lang="en-US" smtClean="0"/>
              <a:t>‹#›</a:t>
            </a:fld>
            <a:endParaRPr lang="en-US"/>
          </a:p>
        </p:txBody>
      </p:sp>
    </p:spTree>
    <p:extLst>
      <p:ext uri="{BB962C8B-B14F-4D97-AF65-F5344CB8AC3E}">
        <p14:creationId xmlns:p14="http://schemas.microsoft.com/office/powerpoint/2010/main" val="42439506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7135C1-C6A9-63BB-F7F4-300F0D350C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90F866-00B9-0ACD-4980-3438E4FD98F1}"/>
              </a:ext>
            </a:extLst>
          </p:cNvPr>
          <p:cNvSpPr>
            <a:spLocks noGrp="1"/>
          </p:cNvSpPr>
          <p:nvPr>
            <p:ph type="body" idx="1"/>
          </p:nvPr>
        </p:nvSpPr>
        <p:spPr>
          <a:xfrm>
            <a:off x="838200" y="1825624"/>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F9DDF6-1E1C-6273-6559-3DA679E1047A}"/>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4026E15-37D8-C84C-BC5E-B023DCA3EC3B}" type="datetimeFigureOut">
              <a:rPr lang="en-US" smtClean="0"/>
              <a:t>10/26/25</a:t>
            </a:fld>
            <a:endParaRPr lang="en-US"/>
          </a:p>
        </p:txBody>
      </p:sp>
      <p:sp>
        <p:nvSpPr>
          <p:cNvPr id="5" name="Footer Placeholder 4">
            <a:extLst>
              <a:ext uri="{FF2B5EF4-FFF2-40B4-BE49-F238E27FC236}">
                <a16:creationId xmlns:a16="http://schemas.microsoft.com/office/drawing/2014/main" id="{96D34EC0-2C40-48BD-2036-CD81A2D3E6C7}"/>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3045310-BB35-ABBD-A9BB-E4F7049777AF}"/>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4440244-5F5C-DD44-81C5-94752057D5AB}" type="slidenum">
              <a:rPr lang="en-US" smtClean="0"/>
              <a:t>‹#›</a:t>
            </a:fld>
            <a:endParaRPr lang="en-US"/>
          </a:p>
        </p:txBody>
      </p:sp>
    </p:spTree>
    <p:extLst>
      <p:ext uri="{BB962C8B-B14F-4D97-AF65-F5344CB8AC3E}">
        <p14:creationId xmlns:p14="http://schemas.microsoft.com/office/powerpoint/2010/main" val="38664750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youtube.com/watch?v=7I0Qt7GALVk"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tiktokenizer.vercel.app/" TargetMode="Externa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hyperlink" Target="https://helboukkouri.github.io/embedding-visualization/#/galaxy/word2vec_en?cx=50&amp;cy=0&amp;cz=-1775&amp;lx=0.0000&amp;ly=-0.1103&amp;lz=0.0000&amp;lw=0.9939&amp;ml=150&amp;s=1.75&amp;l=0&amp;v=data" TargetMode="External"/><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4__gg83s_Do"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7.jpeg"/></Relationships>
</file>

<file path=ppt/slides/_rels/slide34.xml.rels><?xml version="1.0" encoding="UTF-8" standalone="yes"?>
<Relationships xmlns="http://schemas.openxmlformats.org/package/2006/relationships"><Relationship Id="rId2" Type="http://schemas.openxmlformats.org/officeDocument/2006/relationships/hyperlink" Target="https://arxiv.org/abs/2403.00504" TargetMode="Externa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hyperlink" Target="https://dl.acm.org/doi/10.1145/3715275.3732039" TargetMode="External"/><Relationship Id="rId4" Type="http://schemas.openxmlformats.org/officeDocument/2006/relationships/hyperlink" Target="https://arxiv.org/pdf/2504.18412"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time.com/7295195/ai-chatgpt-google-learning-school/" TargetMode="External"/><Relationship Id="rId2" Type="http://schemas.openxmlformats.org/officeDocument/2006/relationships/hyperlink" Target="https://www.weforum.org/stories/2025/07/ai-literacy-and-strategic-transformation/" TargetMode="External"/><Relationship Id="rId1" Type="http://schemas.openxmlformats.org/officeDocument/2006/relationships/slideLayout" Target="../slideLayouts/slideLayout2.xml"/><Relationship Id="rId5" Type="http://schemas.openxmlformats.org/officeDocument/2006/relationships/hyperlink" Target="https://arxiv.org/pdf/2506.08872v1" TargetMode="Externa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1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ample being pipetted into a petri dish">
            <a:extLst>
              <a:ext uri="{FF2B5EF4-FFF2-40B4-BE49-F238E27FC236}">
                <a16:creationId xmlns:a16="http://schemas.microsoft.com/office/drawing/2014/main" id="{9C590EBC-C6AC-FDEF-2880-1EA3A4AA5882}"/>
              </a:ext>
            </a:extLst>
          </p:cNvPr>
          <p:cNvPicPr>
            <a:picLocks noChangeAspect="1"/>
          </p:cNvPicPr>
          <p:nvPr/>
        </p:nvPicPr>
        <p:blipFill>
          <a:blip r:embed="rId3"/>
          <a:srcRect l="9091" t="31590"/>
          <a:stretch>
            <a:fillRect/>
          </a:stretch>
        </p:blipFill>
        <p:spPr>
          <a:xfrm>
            <a:off x="20" y="10"/>
            <a:ext cx="12191981" cy="6857990"/>
          </a:xfrm>
          <a:prstGeom prst="rect">
            <a:avLst/>
          </a:prstGeom>
        </p:spPr>
      </p:pic>
      <p:sp>
        <p:nvSpPr>
          <p:cNvPr id="47" name="Rectangle 46">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67A63AF-25EC-6DEF-AA2C-C89E9585418B}"/>
              </a:ext>
            </a:extLst>
          </p:cNvPr>
          <p:cNvSpPr>
            <a:spLocks noGrp="1"/>
          </p:cNvSpPr>
          <p:nvPr>
            <p:ph type="ctrTitle"/>
          </p:nvPr>
        </p:nvSpPr>
        <p:spPr>
          <a:xfrm>
            <a:off x="404553" y="3091928"/>
            <a:ext cx="9078562" cy="2387600"/>
          </a:xfrm>
        </p:spPr>
        <p:txBody>
          <a:bodyPr>
            <a:normAutofit/>
          </a:bodyPr>
          <a:lstStyle/>
          <a:p>
            <a:pPr algn="l"/>
            <a:r>
              <a:rPr lang="en-US" sz="4100" dirty="0">
                <a:solidFill>
                  <a:schemeClr val="bg1"/>
                </a:solidFill>
                <a:latin typeface="Georgia" panose="02040502050405020303" pitchFamily="18" charset="0"/>
              </a:rPr>
              <a:t>Open Lab Series on AI in Scientific Discovery and Academic Research: Intro </a:t>
            </a:r>
            <a:r>
              <a:rPr lang="en-US" sz="4100">
                <a:solidFill>
                  <a:schemeClr val="bg1"/>
                </a:solidFill>
                <a:latin typeface="Georgia" panose="02040502050405020303" pitchFamily="18" charset="0"/>
              </a:rPr>
              <a:t>to AI</a:t>
            </a:r>
            <a:endParaRPr lang="en-US" sz="4100" dirty="0">
              <a:solidFill>
                <a:schemeClr val="bg1"/>
              </a:solidFill>
              <a:latin typeface="Georgia" panose="02040502050405020303" pitchFamily="18" charset="0"/>
            </a:endParaRPr>
          </a:p>
        </p:txBody>
      </p:sp>
      <p:sp>
        <p:nvSpPr>
          <p:cNvPr id="49" name="Rectangle: Rounded Corners 48">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ubtitle 11">
            <a:extLst>
              <a:ext uri="{FF2B5EF4-FFF2-40B4-BE49-F238E27FC236}">
                <a16:creationId xmlns:a16="http://schemas.microsoft.com/office/drawing/2014/main" id="{886CE6E5-9A53-25AA-DC10-A0F88B61CBBD}"/>
              </a:ext>
            </a:extLst>
          </p:cNvPr>
          <p:cNvSpPr>
            <a:spLocks noGrp="1"/>
          </p:cNvSpPr>
          <p:nvPr>
            <p:ph type="subTitle" idx="1"/>
          </p:nvPr>
        </p:nvSpPr>
        <p:spPr>
          <a:xfrm>
            <a:off x="404553" y="5624945"/>
            <a:ext cx="9078562" cy="592975"/>
          </a:xfrm>
        </p:spPr>
        <p:txBody>
          <a:bodyPr anchor="ctr">
            <a:normAutofit/>
          </a:bodyPr>
          <a:lstStyle/>
          <a:p>
            <a:pPr algn="l"/>
            <a:r>
              <a:rPr lang="en-US" dirty="0">
                <a:solidFill>
                  <a:schemeClr val="bg1"/>
                </a:solidFill>
                <a:latin typeface="Georgia" panose="02040502050405020303" pitchFamily="18" charset="0"/>
              </a:rPr>
              <a:t>Namig Abbasov, Data Science Analytics Unit, ASU Library</a:t>
            </a:r>
          </a:p>
        </p:txBody>
      </p:sp>
    </p:spTree>
    <p:extLst>
      <p:ext uri="{BB962C8B-B14F-4D97-AF65-F5344CB8AC3E}">
        <p14:creationId xmlns:p14="http://schemas.microsoft.com/office/powerpoint/2010/main" val="2100665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5" name="Rectangle 717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170" name="Picture 2">
            <a:extLst>
              <a:ext uri="{FF2B5EF4-FFF2-40B4-BE49-F238E27FC236}">
                <a16:creationId xmlns:a16="http://schemas.microsoft.com/office/drawing/2014/main" id="{53B61A41-F338-F659-E6AB-C73E7E47D8F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b="19"/>
          <a:stretch>
            <a:fill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375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299CA-5489-7C55-18FC-7356E4378087}"/>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dirty="0"/>
              <a:t>How Do We Develop AI? </a:t>
            </a:r>
          </a:p>
        </p:txBody>
      </p:sp>
      <p:pic>
        <p:nvPicPr>
          <p:cNvPr id="2050" name="Picture 2" descr="Why a Rules Based plus a Machine Learning hybrid approach | 1Spatial">
            <a:extLst>
              <a:ext uri="{FF2B5EF4-FFF2-40B4-BE49-F238E27FC236}">
                <a16:creationId xmlns:a16="http://schemas.microsoft.com/office/drawing/2014/main" id="{98E80E89-F829-48C8-77D8-D84E2670987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28993" y="2642616"/>
            <a:ext cx="4596510" cy="360578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omparison of rule based system and machine learning AI system ">
            <a:extLst>
              <a:ext uri="{FF2B5EF4-FFF2-40B4-BE49-F238E27FC236}">
                <a16:creationId xmlns:a16="http://schemas.microsoft.com/office/drawing/2014/main" id="{6BE8D90C-48D8-0338-782F-ABCD2706048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54496" y="2810309"/>
            <a:ext cx="5614416" cy="3270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3819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45" name="Rectangle 4144">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9B062800-952C-4EC0-0181-63A628AB4387}"/>
              </a:ext>
            </a:extLst>
          </p:cNvPr>
          <p:cNvSpPr>
            <a:spLocks noGrp="1"/>
          </p:cNvSpPr>
          <p:nvPr>
            <p:ph type="title"/>
          </p:nvPr>
        </p:nvSpPr>
        <p:spPr>
          <a:xfrm>
            <a:off x="838200" y="448721"/>
            <a:ext cx="4707671" cy="1225650"/>
          </a:xfrm>
        </p:spPr>
        <p:txBody>
          <a:bodyPr anchor="b">
            <a:normAutofit/>
          </a:bodyPr>
          <a:lstStyle/>
          <a:p>
            <a:r>
              <a:rPr lang="en-US" sz="3500" dirty="0">
                <a:solidFill>
                  <a:schemeClr val="bg1"/>
                </a:solidFill>
              </a:rPr>
              <a:t>Key Ideas of Building AI with Deep Learning</a:t>
            </a:r>
          </a:p>
        </p:txBody>
      </p:sp>
      <p:cxnSp>
        <p:nvCxnSpPr>
          <p:cNvPr id="4147" name="Straight Connector 4146">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5605FCE-0403-F5AC-6EE2-AABCF52A02A2}"/>
              </a:ext>
            </a:extLst>
          </p:cNvPr>
          <p:cNvSpPr>
            <a:spLocks noGrp="1"/>
          </p:cNvSpPr>
          <p:nvPr>
            <p:ph idx="1"/>
          </p:nvPr>
        </p:nvSpPr>
        <p:spPr>
          <a:xfrm>
            <a:off x="897770" y="1909192"/>
            <a:ext cx="3840486" cy="3647710"/>
          </a:xfrm>
        </p:spPr>
        <p:txBody>
          <a:bodyPr>
            <a:normAutofit/>
          </a:bodyPr>
          <a:lstStyle/>
          <a:p>
            <a:r>
              <a:rPr lang="en-US" sz="2000" dirty="0">
                <a:solidFill>
                  <a:schemeClr val="bg1"/>
                </a:solidFill>
                <a:latin typeface="Georgia" panose="02040502050405020303" pitchFamily="18" charset="0"/>
                <a:hlinkClick r:id="rId2"/>
              </a:rPr>
              <a:t>Self-Supervised Learning (</a:t>
            </a:r>
            <a:r>
              <a:rPr lang="en-US" sz="2000" dirty="0">
                <a:solidFill>
                  <a:schemeClr val="bg1"/>
                </a:solidFill>
                <a:latin typeface="Georgia" panose="02040502050405020303" pitchFamily="18" charset="0"/>
              </a:rPr>
              <a:t>vs Supervised)</a:t>
            </a:r>
          </a:p>
          <a:p>
            <a:pPr lvl="1"/>
            <a:r>
              <a:rPr lang="en-US" sz="2000" dirty="0">
                <a:solidFill>
                  <a:schemeClr val="bg1"/>
                </a:solidFill>
                <a:latin typeface="Georgia" panose="02040502050405020303" pitchFamily="18" charset="0"/>
              </a:rPr>
              <a:t>Causal Language Modeling (CLM) / Next-Token Prediction</a:t>
            </a:r>
          </a:p>
          <a:p>
            <a:pPr lvl="1"/>
            <a:r>
              <a:rPr lang="en-US" sz="2000" dirty="0">
                <a:solidFill>
                  <a:schemeClr val="bg1"/>
                </a:solidFill>
                <a:latin typeface="Georgia" panose="02040502050405020303" pitchFamily="18" charset="0"/>
              </a:rPr>
              <a:t>Masked Language Modeling (MLM)</a:t>
            </a:r>
          </a:p>
          <a:p>
            <a:r>
              <a:rPr lang="en-US" sz="2000" dirty="0">
                <a:solidFill>
                  <a:schemeClr val="bg1"/>
                </a:solidFill>
                <a:latin typeface="Georgia" panose="02040502050405020303" pitchFamily="18" charset="0"/>
              </a:rPr>
              <a:t>Supervised Fine-Tuning </a:t>
            </a:r>
          </a:p>
          <a:p>
            <a:r>
              <a:rPr lang="en-US" sz="2000" dirty="0">
                <a:solidFill>
                  <a:schemeClr val="bg1"/>
                </a:solidFill>
                <a:latin typeface="Georgia" panose="02040502050405020303" pitchFamily="18" charset="0"/>
              </a:rPr>
              <a:t>Reinforcement </a:t>
            </a:r>
          </a:p>
          <a:p>
            <a:pPr marL="0" indent="0">
              <a:buNone/>
            </a:pPr>
            <a:endParaRPr lang="en-US" sz="2000" dirty="0">
              <a:solidFill>
                <a:schemeClr val="bg1"/>
              </a:solidFill>
              <a:latin typeface="Georgia" panose="02040502050405020303" pitchFamily="18" charset="0"/>
            </a:endParaRPr>
          </a:p>
        </p:txBody>
      </p:sp>
      <p:cxnSp>
        <p:nvCxnSpPr>
          <p:cNvPr id="4149" name="Straight Connector 4148">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100" name="Picture 4" descr="A close-up of a chart&#10;&#10;AI-generated content may be incorrect.">
            <a:extLst>
              <a:ext uri="{FF2B5EF4-FFF2-40B4-BE49-F238E27FC236}">
                <a16:creationId xmlns:a16="http://schemas.microsoft.com/office/drawing/2014/main" id="{2BC02641-915D-4049-BCA7-2736728725D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09535" y="1728667"/>
            <a:ext cx="7482466" cy="3647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9409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5A21C7-E2B5-9FAD-D39C-53AFC04280D2}"/>
              </a:ext>
            </a:extLst>
          </p:cNvPr>
          <p:cNvSpPr>
            <a:spLocks noGrp="1"/>
          </p:cNvSpPr>
          <p:nvPr>
            <p:ph idx="1"/>
          </p:nvPr>
        </p:nvSpPr>
        <p:spPr/>
        <p:txBody>
          <a:bodyPr>
            <a:normAutofit/>
          </a:bodyPr>
          <a:lstStyle/>
          <a:p>
            <a:r>
              <a:rPr lang="en-US" dirty="0">
                <a:highlight>
                  <a:srgbClr val="FFFF00"/>
                </a:highlight>
              </a:rPr>
              <a:t>I consider it a great </a:t>
            </a:r>
            <a:r>
              <a:rPr lang="en-US" dirty="0" err="1">
                <a:highlight>
                  <a:srgbClr val="FFFF00"/>
                </a:highlight>
              </a:rPr>
              <a:t>honour</a:t>
            </a:r>
            <a:r>
              <a:rPr lang="en-US" dirty="0">
                <a:highlight>
                  <a:srgbClr val="FFFF00"/>
                </a:highlight>
              </a:rPr>
              <a:t> and </a:t>
            </a:r>
            <a:r>
              <a:rPr lang="en-US" dirty="0">
                <a:highlight>
                  <a:srgbClr val="FF0000"/>
                </a:highlight>
              </a:rPr>
              <a:t>privilege</a:t>
            </a:r>
            <a:r>
              <a:rPr lang="en-US" dirty="0"/>
              <a:t> to share with you the opportunities and responsibilities of the United Nations on this momentous occasion. This world Organization embodies the hopes and aspirations of the peoples of the world for peace, prosperity and prospects of a better and more fruitful life, It is our task to reaffirm and to help realize the aims and purposes which are expressed in the Preamble to the Charter of the United Nations with a degree of eloquence that only the urgent desire of a generation which had suffered the scourges of two world wars could formulate. </a:t>
            </a:r>
          </a:p>
        </p:txBody>
      </p:sp>
    </p:spTree>
    <p:extLst>
      <p:ext uri="{BB962C8B-B14F-4D97-AF65-F5344CB8AC3E}">
        <p14:creationId xmlns:p14="http://schemas.microsoft.com/office/powerpoint/2010/main" val="4211588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520F9F-A1F7-13A3-7A29-E59378DF6753}"/>
              </a:ext>
            </a:extLst>
          </p:cNvPr>
          <p:cNvSpPr>
            <a:spLocks noGrp="1"/>
          </p:cNvSpPr>
          <p:nvPr>
            <p:ph idx="1"/>
          </p:nvPr>
        </p:nvSpPr>
        <p:spPr/>
        <p:txBody>
          <a:bodyPr>
            <a:normAutofit/>
          </a:bodyPr>
          <a:lstStyle/>
          <a:p>
            <a:r>
              <a:rPr lang="en-US" dirty="0"/>
              <a:t>I </a:t>
            </a:r>
            <a:r>
              <a:rPr lang="en-US" dirty="0">
                <a:highlight>
                  <a:srgbClr val="FFFF00"/>
                </a:highlight>
              </a:rPr>
              <a:t>consider it a great </a:t>
            </a:r>
            <a:r>
              <a:rPr lang="en-US" dirty="0" err="1">
                <a:highlight>
                  <a:srgbClr val="FFFF00"/>
                </a:highlight>
              </a:rPr>
              <a:t>honour</a:t>
            </a:r>
            <a:r>
              <a:rPr lang="en-US" dirty="0">
                <a:highlight>
                  <a:srgbClr val="FFFF00"/>
                </a:highlight>
              </a:rPr>
              <a:t> and privilege </a:t>
            </a:r>
            <a:r>
              <a:rPr lang="en-US" dirty="0">
                <a:highlight>
                  <a:srgbClr val="FF0000"/>
                </a:highlight>
              </a:rPr>
              <a:t>to</a:t>
            </a:r>
            <a:r>
              <a:rPr lang="en-US" dirty="0"/>
              <a:t> share with you the opportunities and responsibilities of the United Nations on this momentous occasion. This world Organization embodies the hopes and aspirations of the peoples of the world for peace, prosperity and prospects of a better and more fruitful life, It is our task to reaffirm and to help realize the aims and purposes which are expressed in the Preamble to the Charter of the United Nations with a degree of eloquence that only the urgent desire of a generation which had suffered the scourges of two world wars could formulate. </a:t>
            </a:r>
          </a:p>
        </p:txBody>
      </p:sp>
    </p:spTree>
    <p:extLst>
      <p:ext uri="{BB962C8B-B14F-4D97-AF65-F5344CB8AC3E}">
        <p14:creationId xmlns:p14="http://schemas.microsoft.com/office/powerpoint/2010/main" val="2760184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63E541-E267-602D-EF02-DB2B9009FC95}"/>
              </a:ext>
            </a:extLst>
          </p:cNvPr>
          <p:cNvSpPr>
            <a:spLocks noGrp="1"/>
          </p:cNvSpPr>
          <p:nvPr>
            <p:ph idx="1"/>
          </p:nvPr>
        </p:nvSpPr>
        <p:spPr/>
        <p:txBody>
          <a:bodyPr>
            <a:normAutofit/>
          </a:bodyPr>
          <a:lstStyle/>
          <a:p>
            <a:r>
              <a:rPr lang="en-US" dirty="0"/>
              <a:t>I consider </a:t>
            </a:r>
            <a:r>
              <a:rPr lang="en-US" dirty="0">
                <a:highlight>
                  <a:srgbClr val="FFFF00"/>
                </a:highlight>
              </a:rPr>
              <a:t>it a great </a:t>
            </a:r>
            <a:r>
              <a:rPr lang="en-US" dirty="0" err="1">
                <a:highlight>
                  <a:srgbClr val="FFFF00"/>
                </a:highlight>
              </a:rPr>
              <a:t>honour</a:t>
            </a:r>
            <a:r>
              <a:rPr lang="en-US" dirty="0">
                <a:highlight>
                  <a:srgbClr val="FFFF00"/>
                </a:highlight>
              </a:rPr>
              <a:t> and privilege to </a:t>
            </a:r>
            <a:r>
              <a:rPr lang="en-US" dirty="0">
                <a:highlight>
                  <a:srgbClr val="FF0000"/>
                </a:highlight>
              </a:rPr>
              <a:t>share</a:t>
            </a:r>
            <a:r>
              <a:rPr lang="en-US" dirty="0"/>
              <a:t> with you the opportunities and responsibilities of the United Nations on this momentous occasion. This world Organization embodies the hopes and aspirations of the peoples of the world for peace, prosperity and prospects of a better and more fruitful life, It is our task to reaffirm and to help realize the aims and purposes which are expressed in the Preamble to the Charter of the United Nations with a degree of eloquence that only the urgent desire of a generation which had suffered the scourges of two world wars could formulate. </a:t>
            </a:r>
          </a:p>
        </p:txBody>
      </p:sp>
    </p:spTree>
    <p:extLst>
      <p:ext uri="{BB962C8B-B14F-4D97-AF65-F5344CB8AC3E}">
        <p14:creationId xmlns:p14="http://schemas.microsoft.com/office/powerpoint/2010/main" val="170679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755AB1-5F1C-0D79-986E-3FAC8F4CB6B2}"/>
              </a:ext>
            </a:extLst>
          </p:cNvPr>
          <p:cNvSpPr>
            <a:spLocks noGrp="1"/>
          </p:cNvSpPr>
          <p:nvPr>
            <p:ph idx="1"/>
          </p:nvPr>
        </p:nvSpPr>
        <p:spPr/>
        <p:txBody>
          <a:bodyPr/>
          <a:lstStyle/>
          <a:p>
            <a:r>
              <a:rPr lang="en-US" dirty="0"/>
              <a:t>I consider it </a:t>
            </a:r>
            <a:r>
              <a:rPr lang="en-US" dirty="0">
                <a:highlight>
                  <a:srgbClr val="FFFF00"/>
                </a:highlight>
              </a:rPr>
              <a:t>a great </a:t>
            </a:r>
            <a:r>
              <a:rPr lang="en-US" dirty="0" err="1">
                <a:highlight>
                  <a:srgbClr val="FFFF00"/>
                </a:highlight>
              </a:rPr>
              <a:t>honour</a:t>
            </a:r>
            <a:r>
              <a:rPr lang="en-US" dirty="0">
                <a:highlight>
                  <a:srgbClr val="FFFF00"/>
                </a:highlight>
              </a:rPr>
              <a:t> and privilege to share </a:t>
            </a:r>
            <a:r>
              <a:rPr lang="en-US" dirty="0">
                <a:highlight>
                  <a:srgbClr val="FF0000"/>
                </a:highlight>
              </a:rPr>
              <a:t>with</a:t>
            </a:r>
            <a:r>
              <a:rPr lang="en-US" dirty="0"/>
              <a:t> you the opportunities and responsibilities of the United Nations on this momentous occasion. This world Organization embodies the hopes and aspirations of the peoples of the world for peace, prosperity and prospects of a better and more fruitful life, It is our task to reaffirm and to help realize the aims and purposes which are expressed in the Preamble to the Charter of the United Nations with a degree of eloquence that only the urgent desire of a generation which had suffered the scourges of two world wars could formulate. </a:t>
            </a:r>
          </a:p>
          <a:p>
            <a:endParaRPr lang="en-US" dirty="0"/>
          </a:p>
        </p:txBody>
      </p:sp>
    </p:spTree>
    <p:extLst>
      <p:ext uri="{BB962C8B-B14F-4D97-AF65-F5344CB8AC3E}">
        <p14:creationId xmlns:p14="http://schemas.microsoft.com/office/powerpoint/2010/main" val="1557731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BDE88E-21C8-05B7-6717-5C094C66A56A}"/>
              </a:ext>
            </a:extLst>
          </p:cNvPr>
          <p:cNvSpPr>
            <a:spLocks noGrp="1"/>
          </p:cNvSpPr>
          <p:nvPr>
            <p:ph idx="1"/>
          </p:nvPr>
        </p:nvSpPr>
        <p:spPr/>
        <p:txBody>
          <a:bodyPr/>
          <a:lstStyle/>
          <a:p>
            <a:r>
              <a:rPr lang="en-US" dirty="0"/>
              <a:t>I consider it a </a:t>
            </a:r>
            <a:r>
              <a:rPr lang="en-US" dirty="0">
                <a:highlight>
                  <a:srgbClr val="FFFF00"/>
                </a:highlight>
              </a:rPr>
              <a:t>great </a:t>
            </a:r>
            <a:r>
              <a:rPr lang="en-US" dirty="0" err="1">
                <a:highlight>
                  <a:srgbClr val="FFFF00"/>
                </a:highlight>
              </a:rPr>
              <a:t>honour</a:t>
            </a:r>
            <a:r>
              <a:rPr lang="en-US" dirty="0">
                <a:highlight>
                  <a:srgbClr val="FFFF00"/>
                </a:highlight>
              </a:rPr>
              <a:t> and privilege to share with </a:t>
            </a:r>
            <a:r>
              <a:rPr lang="en-US" dirty="0">
                <a:highlight>
                  <a:srgbClr val="FF0000"/>
                </a:highlight>
              </a:rPr>
              <a:t>you</a:t>
            </a:r>
            <a:r>
              <a:rPr lang="en-US" dirty="0"/>
              <a:t> the opportunities and responsibilities of the United Nations on this momentous occasion. This world Organization embodies the hopes and aspirations of the peoples of the world for peace, prosperity and prospects of a better and more fruitful life, It is our task to reaffirm and to help realize the aims and purposes which are expressed in the Preamble to the Charter of the United Nations with a degree of eloquence that only the urgent desire of a generation which had suffered the scourges of two world wars could formulate. </a:t>
            </a:r>
          </a:p>
          <a:p>
            <a:endParaRPr lang="en-US" dirty="0"/>
          </a:p>
        </p:txBody>
      </p:sp>
    </p:spTree>
    <p:extLst>
      <p:ext uri="{BB962C8B-B14F-4D97-AF65-F5344CB8AC3E}">
        <p14:creationId xmlns:p14="http://schemas.microsoft.com/office/powerpoint/2010/main" val="27367089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9F9F9-A605-51D8-1BE9-A29216F0A3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DE17793-1F20-00F5-0738-81FFE68FB8EA}"/>
              </a:ext>
            </a:extLst>
          </p:cNvPr>
          <p:cNvSpPr>
            <a:spLocks noGrp="1"/>
          </p:cNvSpPr>
          <p:nvPr>
            <p:ph idx="1"/>
          </p:nvPr>
        </p:nvSpPr>
        <p:spPr/>
        <p:txBody>
          <a:bodyPr/>
          <a:lstStyle/>
          <a:p>
            <a:r>
              <a:rPr lang="en-US" dirty="0"/>
              <a:t>I consider it a great </a:t>
            </a:r>
            <a:r>
              <a:rPr lang="en-US" dirty="0" err="1">
                <a:highlight>
                  <a:srgbClr val="FFFF00"/>
                </a:highlight>
              </a:rPr>
              <a:t>honour</a:t>
            </a:r>
            <a:r>
              <a:rPr lang="en-US" dirty="0">
                <a:highlight>
                  <a:srgbClr val="FFFF00"/>
                </a:highlight>
              </a:rPr>
              <a:t> and privilege to share with you </a:t>
            </a:r>
            <a:r>
              <a:rPr lang="en-US" dirty="0">
                <a:highlight>
                  <a:srgbClr val="FF0000"/>
                </a:highlight>
              </a:rPr>
              <a:t>the</a:t>
            </a:r>
            <a:r>
              <a:rPr lang="en-US" dirty="0"/>
              <a:t> opportunities and responsibilities of the United Nations on this momentous occasion. This world Organization embodies the hopes and aspirations of the peoples of the world for peace, prosperity and prospects of a better and more fruitful life, It is our task to reaffirm and to help realize the aims and purposes which are expressed in the Preamble to the Charter of the United Nations with a degree of eloquence that only the urgent desire of a generation which had suffered the scourges of two world wars could formulate. </a:t>
            </a:r>
          </a:p>
          <a:p>
            <a:endParaRPr lang="en-US" dirty="0"/>
          </a:p>
        </p:txBody>
      </p:sp>
    </p:spTree>
    <p:extLst>
      <p:ext uri="{BB962C8B-B14F-4D97-AF65-F5344CB8AC3E}">
        <p14:creationId xmlns:p14="http://schemas.microsoft.com/office/powerpoint/2010/main" val="815288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7B2D6-CB29-62E6-731A-EE09F708839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1A91990-04EB-AED2-56D8-2E57850C0EA5}"/>
              </a:ext>
            </a:extLst>
          </p:cNvPr>
          <p:cNvSpPr>
            <a:spLocks noGrp="1"/>
          </p:cNvSpPr>
          <p:nvPr>
            <p:ph idx="1"/>
          </p:nvPr>
        </p:nvSpPr>
        <p:spPr/>
        <p:txBody>
          <a:bodyPr/>
          <a:lstStyle/>
          <a:p>
            <a:r>
              <a:rPr lang="en-US" dirty="0"/>
              <a:t>I consider it a great </a:t>
            </a:r>
            <a:r>
              <a:rPr lang="en-US" dirty="0" err="1"/>
              <a:t>honour</a:t>
            </a:r>
            <a:r>
              <a:rPr lang="en-US" dirty="0"/>
              <a:t> </a:t>
            </a:r>
            <a:r>
              <a:rPr lang="en-US" dirty="0">
                <a:highlight>
                  <a:srgbClr val="FFFF00"/>
                </a:highlight>
              </a:rPr>
              <a:t>and privilege to share with you the </a:t>
            </a:r>
            <a:r>
              <a:rPr lang="en-US" dirty="0">
                <a:highlight>
                  <a:srgbClr val="FF0000"/>
                </a:highlight>
              </a:rPr>
              <a:t>opportunities </a:t>
            </a:r>
            <a:r>
              <a:rPr lang="en-US" dirty="0"/>
              <a:t>and responsibilities of the United Nations on this momentous occasion. This world Organization embodies the hopes and aspirations of the peoples of the world for peace, prosperity and prospects of a better and more fruitful life, It is our task to reaffirm and to help realize the aims and purposes which are expressed in the Preamble to the Charter of the United Nations with a degree of eloquence that only the urgent desire of a generation which had suffered the scourges of two world wars could formulate. </a:t>
            </a:r>
          </a:p>
          <a:p>
            <a:endParaRPr lang="en-US" dirty="0"/>
          </a:p>
        </p:txBody>
      </p:sp>
    </p:spTree>
    <p:extLst>
      <p:ext uri="{BB962C8B-B14F-4D97-AF65-F5344CB8AC3E}">
        <p14:creationId xmlns:p14="http://schemas.microsoft.com/office/powerpoint/2010/main" val="3705633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0C7B1613-6B93-9FA8-C696-D6162212E27E}"/>
              </a:ext>
            </a:extLst>
          </p:cNvPr>
          <p:cNvSpPr>
            <a:spLocks noGrp="1"/>
          </p:cNvSpPr>
          <p:nvPr>
            <p:ph type="title"/>
          </p:nvPr>
        </p:nvSpPr>
        <p:spPr>
          <a:xfrm>
            <a:off x="838200" y="388308"/>
            <a:ext cx="5499970" cy="1021424"/>
          </a:xfrm>
        </p:spPr>
        <p:txBody>
          <a:bodyPr anchor="b">
            <a:normAutofit/>
          </a:bodyPr>
          <a:lstStyle/>
          <a:p>
            <a:pPr algn="r"/>
            <a:r>
              <a:rPr lang="en-US" sz="4000" dirty="0">
                <a:solidFill>
                  <a:schemeClr val="bg1"/>
                </a:solidFill>
              </a:rPr>
              <a:t>Key Objectives </a:t>
            </a:r>
          </a:p>
        </p:txBody>
      </p:sp>
      <p:cxnSp>
        <p:nvCxnSpPr>
          <p:cNvPr id="11" name="Straight Connector 10">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1440584"/>
            <a:ext cx="62119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2">
            <a:extLst>
              <a:ext uri="{FF2B5EF4-FFF2-40B4-BE49-F238E27FC236}">
                <a16:creationId xmlns:a16="http://schemas.microsoft.com/office/drawing/2014/main" id="{7464833C-E697-AAC5-A54D-889FC9AE8F35}"/>
              </a:ext>
            </a:extLst>
          </p:cNvPr>
          <p:cNvGraphicFramePr>
            <a:graphicFrameLocks noGrp="1"/>
          </p:cNvGraphicFramePr>
          <p:nvPr>
            <p:ph idx="1"/>
            <p:extLst>
              <p:ext uri="{D42A27DB-BD31-4B8C-83A1-F6EECF244321}">
                <p14:modId xmlns:p14="http://schemas.microsoft.com/office/powerpoint/2010/main" val="19628970"/>
              </p:ext>
            </p:extLst>
          </p:nvPr>
        </p:nvGraphicFramePr>
        <p:xfrm>
          <a:off x="1392238" y="1682750"/>
          <a:ext cx="9407525" cy="4241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25479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3978B-0704-29C1-DB6B-A215FB0268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8B73E7E-AAD8-49CF-E467-0A2FFE70DEAE}"/>
              </a:ext>
            </a:extLst>
          </p:cNvPr>
          <p:cNvSpPr>
            <a:spLocks noGrp="1"/>
          </p:cNvSpPr>
          <p:nvPr>
            <p:ph idx="1"/>
          </p:nvPr>
        </p:nvSpPr>
        <p:spPr/>
        <p:txBody>
          <a:bodyPr/>
          <a:lstStyle/>
          <a:p>
            <a:r>
              <a:rPr lang="en-US" dirty="0"/>
              <a:t>I consider it a great </a:t>
            </a:r>
            <a:r>
              <a:rPr lang="en-US" dirty="0" err="1"/>
              <a:t>honour</a:t>
            </a:r>
            <a:r>
              <a:rPr lang="en-US" dirty="0"/>
              <a:t> and </a:t>
            </a:r>
            <a:r>
              <a:rPr lang="en-US" dirty="0">
                <a:highlight>
                  <a:srgbClr val="FFFF00"/>
                </a:highlight>
              </a:rPr>
              <a:t>privilege to share with you the opportunities </a:t>
            </a:r>
            <a:r>
              <a:rPr lang="en-US" dirty="0">
                <a:highlight>
                  <a:srgbClr val="FF0000"/>
                </a:highlight>
              </a:rPr>
              <a:t>and</a:t>
            </a:r>
            <a:r>
              <a:rPr lang="en-US" dirty="0"/>
              <a:t> responsibilities of the United Nations on this momentous occasion. This world Organization embodies the hopes and aspirations of the peoples of the world for peace, prosperity and prospects of a better and more fruitful life, It is our task to reaffirm and to help realize the aims and purposes which are expressed in the Preamble to the Charter of the United Nations with a degree of eloquence that only the urgent desire of a generation which had suffered the scourges of two world wars could formulate. </a:t>
            </a:r>
          </a:p>
          <a:p>
            <a:endParaRPr lang="en-US" dirty="0"/>
          </a:p>
        </p:txBody>
      </p:sp>
    </p:spTree>
    <p:extLst>
      <p:ext uri="{BB962C8B-B14F-4D97-AF65-F5344CB8AC3E}">
        <p14:creationId xmlns:p14="http://schemas.microsoft.com/office/powerpoint/2010/main" val="23449290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952D8-F4CD-D5C8-11ED-3F9A9715D9A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451CAD1-E4A6-67FF-8C99-C89B0286AA2C}"/>
              </a:ext>
            </a:extLst>
          </p:cNvPr>
          <p:cNvSpPr>
            <a:spLocks noGrp="1"/>
          </p:cNvSpPr>
          <p:nvPr>
            <p:ph idx="1"/>
          </p:nvPr>
        </p:nvSpPr>
        <p:spPr/>
        <p:txBody>
          <a:bodyPr/>
          <a:lstStyle/>
          <a:p>
            <a:r>
              <a:rPr lang="en-US" dirty="0"/>
              <a:t>I consider it a great </a:t>
            </a:r>
            <a:r>
              <a:rPr lang="en-US" dirty="0" err="1">
                <a:highlight>
                  <a:srgbClr val="FFFF00"/>
                </a:highlight>
              </a:rPr>
              <a:t>honour</a:t>
            </a:r>
            <a:r>
              <a:rPr lang="en-US" dirty="0">
                <a:highlight>
                  <a:srgbClr val="FFFF00"/>
                </a:highlight>
              </a:rPr>
              <a:t> and privilege to share with you the opportunities and </a:t>
            </a:r>
            <a:r>
              <a:rPr lang="en-US" dirty="0">
                <a:highlight>
                  <a:srgbClr val="FF0000"/>
                </a:highlight>
              </a:rPr>
              <a:t>responsibilities</a:t>
            </a:r>
            <a:r>
              <a:rPr lang="en-US" dirty="0"/>
              <a:t> of the United Nations on this momentous occasion. This world Organization embodies the hopes and aspirations of the peoples of the world for peace, prosperity and prospects of a better and more fruitful life, It is our task to reaffirm and to help realize the aims and purposes which are expressed in the Preamble to the Charter of the United Nations with a degree of eloquence that only the urgent desire of a generation which had suffered the scourges of two world wars could formulate. </a:t>
            </a:r>
          </a:p>
          <a:p>
            <a:endParaRPr lang="en-US" dirty="0"/>
          </a:p>
        </p:txBody>
      </p:sp>
    </p:spTree>
    <p:extLst>
      <p:ext uri="{BB962C8B-B14F-4D97-AF65-F5344CB8AC3E}">
        <p14:creationId xmlns:p14="http://schemas.microsoft.com/office/powerpoint/2010/main" val="16239260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559" name="Rectangle 2355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61" name="Rectangle 2356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63" name="Rectangle 2356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65" name="Rectangle 2356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554" name="Picture 2" descr="Bigger Isn't Always Better: The Case for RAG in the Age of Infinite Context  - ZenML Blog">
            <a:extLst>
              <a:ext uri="{FF2B5EF4-FFF2-40B4-BE49-F238E27FC236}">
                <a16:creationId xmlns:a16="http://schemas.microsoft.com/office/drawing/2014/main" id="{07928DF3-2707-DCC6-CF23-D1B3767CE90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725706" y="457200"/>
            <a:ext cx="8740588"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5188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A5E95B-E9F1-F4BE-7170-099D8E5759B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Causal Language Modeling (CLM) / Next-Token Prediction</a:t>
            </a:r>
          </a:p>
        </p:txBody>
      </p:sp>
      <p:pic>
        <p:nvPicPr>
          <p:cNvPr id="5" name="Content Placeholder 4" descr="A diagram of a graph&#10;&#10;AI-generated content may be incorrect.">
            <a:extLst>
              <a:ext uri="{FF2B5EF4-FFF2-40B4-BE49-F238E27FC236}">
                <a16:creationId xmlns:a16="http://schemas.microsoft.com/office/drawing/2014/main" id="{A479E2D8-076B-C910-F4DC-192973D58D22}"/>
              </a:ext>
            </a:extLst>
          </p:cNvPr>
          <p:cNvPicPr>
            <a:picLocks noChangeAspect="1"/>
          </p:cNvPicPr>
          <p:nvPr/>
        </p:nvPicPr>
        <p:blipFill>
          <a:blip r:embed="rId2"/>
          <a:stretch>
            <a:fillRect/>
          </a:stretch>
        </p:blipFill>
        <p:spPr>
          <a:xfrm>
            <a:off x="0" y="1704945"/>
            <a:ext cx="12192000" cy="4846319"/>
          </a:xfrm>
          <a:prstGeom prst="rect">
            <a:avLst/>
          </a:prstGeom>
        </p:spPr>
      </p:pic>
    </p:spTree>
    <p:extLst>
      <p:ext uri="{BB962C8B-B14F-4D97-AF65-F5344CB8AC3E}">
        <p14:creationId xmlns:p14="http://schemas.microsoft.com/office/powerpoint/2010/main" val="1902528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661455-1160-583F-FF7E-84FB13E44207}"/>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kern="1200" dirty="0">
                <a:solidFill>
                  <a:srgbClr val="FFFFFF"/>
                </a:solidFill>
                <a:latin typeface="+mj-lt"/>
                <a:ea typeface="+mj-ea"/>
                <a:cs typeface="+mj-cs"/>
              </a:rPr>
              <a:t>Causal Language Modeling (CLM) / Next-Token Prediction</a:t>
            </a:r>
          </a:p>
        </p:txBody>
      </p:sp>
      <p:pic>
        <p:nvPicPr>
          <p:cNvPr id="4" name="Content Placeholder 4" descr="A diagram of a cat&#10;&#10;AI-generated content may be incorrect.">
            <a:extLst>
              <a:ext uri="{FF2B5EF4-FFF2-40B4-BE49-F238E27FC236}">
                <a16:creationId xmlns:a16="http://schemas.microsoft.com/office/drawing/2014/main" id="{5AF1AFA8-F81C-FAE8-58B2-D7892FF10902}"/>
              </a:ext>
            </a:extLst>
          </p:cNvPr>
          <p:cNvPicPr>
            <a:picLocks noGrp="1" noChangeAspect="1"/>
          </p:cNvPicPr>
          <p:nvPr>
            <p:ph idx="1"/>
          </p:nvPr>
        </p:nvPicPr>
        <p:blipFill>
          <a:blip r:embed="rId2"/>
          <a:stretch>
            <a:fillRect/>
          </a:stretch>
        </p:blipFill>
        <p:spPr>
          <a:xfrm>
            <a:off x="3505200" y="89934"/>
            <a:ext cx="8686799" cy="6493384"/>
          </a:xfrm>
          <a:prstGeom prst="rect">
            <a:avLst/>
          </a:prstGeom>
        </p:spPr>
      </p:pic>
    </p:spTree>
    <p:extLst>
      <p:ext uri="{BB962C8B-B14F-4D97-AF65-F5344CB8AC3E}">
        <p14:creationId xmlns:p14="http://schemas.microsoft.com/office/powerpoint/2010/main" val="2157625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01996E8-5F54-BFA2-27E5-0B1BC045CF2E}"/>
            </a:ext>
          </a:extLst>
        </p:cNvPr>
        <p:cNvGrpSpPr/>
        <p:nvPr/>
      </p:nvGrpSpPr>
      <p:grpSpPr>
        <a:xfrm>
          <a:off x="0" y="0"/>
          <a:ext cx="0" cy="0"/>
          <a:chOff x="0" y="0"/>
          <a:chExt cx="0" cy="0"/>
        </a:xfrm>
      </p:grpSpPr>
      <p:sp>
        <p:nvSpPr>
          <p:cNvPr id="5134" name="Rectangle 5133">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756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6" name="Rectangle 5135">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B6BD95D2-C9B5-582D-A50B-5F87CE348F2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639147" y="643467"/>
            <a:ext cx="8913705"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9970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93A9DD6F-A2AD-DCD9-0F30-334E977F1890}"/>
              </a:ext>
            </a:extLst>
          </p:cNvPr>
          <p:cNvSpPr>
            <a:spLocks noGrp="1"/>
          </p:cNvSpPr>
          <p:nvPr>
            <p:ph type="title"/>
          </p:nvPr>
        </p:nvSpPr>
        <p:spPr>
          <a:xfrm>
            <a:off x="838200" y="448721"/>
            <a:ext cx="4707671" cy="1225650"/>
          </a:xfrm>
        </p:spPr>
        <p:txBody>
          <a:bodyPr anchor="b">
            <a:normAutofit/>
          </a:bodyPr>
          <a:lstStyle/>
          <a:p>
            <a:r>
              <a:rPr lang="en-US" sz="3800" b="1">
                <a:solidFill>
                  <a:schemeClr val="bg1"/>
                </a:solidFill>
              </a:rPr>
              <a:t>Masked Language Modeling (MLM)</a:t>
            </a:r>
            <a:endParaRPr lang="en-US" sz="3800">
              <a:solidFill>
                <a:schemeClr val="bg1"/>
              </a:solidFill>
            </a:endParaRPr>
          </a:p>
        </p:txBody>
      </p:sp>
      <p:cxnSp>
        <p:nvCxnSpPr>
          <p:cNvPr id="39" name="Straight Connector 38">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DD2C75C8-CC08-8638-34C8-EA2F4E8EC120}"/>
              </a:ext>
            </a:extLst>
          </p:cNvPr>
          <p:cNvSpPr>
            <a:spLocks noGrp="1"/>
          </p:cNvSpPr>
          <p:nvPr>
            <p:ph idx="1"/>
          </p:nvPr>
        </p:nvSpPr>
        <p:spPr>
          <a:xfrm>
            <a:off x="897769" y="1909192"/>
            <a:ext cx="4586513" cy="3647710"/>
          </a:xfrm>
        </p:spPr>
        <p:txBody>
          <a:bodyPr>
            <a:normAutofit/>
          </a:bodyPr>
          <a:lstStyle/>
          <a:p>
            <a:r>
              <a:rPr lang="en-US" sz="2000" dirty="0">
                <a:solidFill>
                  <a:schemeClr val="bg1"/>
                </a:solidFill>
              </a:rPr>
              <a:t>Analogy: Fill-in-the-Blank</a:t>
            </a:r>
          </a:p>
          <a:p>
            <a:r>
              <a:rPr lang="en-US" sz="2000" dirty="0">
                <a:solidFill>
                  <a:schemeClr val="bg1"/>
                </a:solidFill>
              </a:rPr>
              <a:t>both the left and right context simultaneously</a:t>
            </a:r>
          </a:p>
          <a:p>
            <a:r>
              <a:rPr lang="en-US" sz="2000" dirty="0">
                <a:solidFill>
                  <a:schemeClr val="bg1"/>
                </a:solidFill>
              </a:rPr>
              <a:t>Model</a:t>
            </a:r>
          </a:p>
          <a:p>
            <a:pPr lvl="1"/>
            <a:r>
              <a:rPr lang="en-US" sz="2000" dirty="0">
                <a:solidFill>
                  <a:schemeClr val="bg1"/>
                </a:solidFill>
              </a:rPr>
              <a:t>BERT (Bidirectional Encoder Representations from Transformers)</a:t>
            </a:r>
          </a:p>
          <a:p>
            <a:pPr lvl="1"/>
            <a:r>
              <a:rPr lang="en-US" sz="2000">
                <a:solidFill>
                  <a:schemeClr val="bg1"/>
                </a:solidFill>
              </a:rPr>
              <a:t>RoBERTa</a:t>
            </a:r>
            <a:r>
              <a:rPr lang="en-US" sz="2000" dirty="0">
                <a:solidFill>
                  <a:schemeClr val="bg1"/>
                </a:solidFill>
              </a:rPr>
              <a:t> (Robustly Optimized BERT Approach)</a:t>
            </a:r>
          </a:p>
        </p:txBody>
      </p:sp>
      <p:cxnSp>
        <p:nvCxnSpPr>
          <p:cNvPr id="41" name="Straight Connector 40">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diagram of a model&#10;&#10;AI-generated content may be incorrect.">
            <a:extLst>
              <a:ext uri="{FF2B5EF4-FFF2-40B4-BE49-F238E27FC236}">
                <a16:creationId xmlns:a16="http://schemas.microsoft.com/office/drawing/2014/main" id="{AA6A7653-C22A-90C7-704C-9C5C379BC252}"/>
              </a:ext>
            </a:extLst>
          </p:cNvPr>
          <p:cNvPicPr>
            <a:picLocks noChangeAspect="1"/>
          </p:cNvPicPr>
          <p:nvPr/>
        </p:nvPicPr>
        <p:blipFill>
          <a:blip r:embed="rId2"/>
          <a:stretch>
            <a:fillRect/>
          </a:stretch>
        </p:blipFill>
        <p:spPr>
          <a:xfrm>
            <a:off x="6525453" y="0"/>
            <a:ext cx="3017518" cy="6858000"/>
          </a:xfrm>
          <a:prstGeom prst="rect">
            <a:avLst/>
          </a:prstGeom>
        </p:spPr>
      </p:pic>
    </p:spTree>
    <p:extLst>
      <p:ext uri="{BB962C8B-B14F-4D97-AF65-F5344CB8AC3E}">
        <p14:creationId xmlns:p14="http://schemas.microsoft.com/office/powerpoint/2010/main" val="37250715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 name="Rectangle 15">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Rectangle 17">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0" name="Rectangle 19">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A76D0017-2134-6C1B-9FB7-79DB3A8F25BC}"/>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dirty="0">
                <a:solidFill>
                  <a:srgbClr val="FFFFFF"/>
                </a:solidFill>
              </a:rPr>
              <a:t>Training Transformer-Based LLM</a:t>
            </a:r>
          </a:p>
        </p:txBody>
      </p:sp>
      <p:pic>
        <p:nvPicPr>
          <p:cNvPr id="7" name="Picture 6" descr="A long shot of a server room&#10;&#10;Description automatically generated">
            <a:extLst>
              <a:ext uri="{FF2B5EF4-FFF2-40B4-BE49-F238E27FC236}">
                <a16:creationId xmlns:a16="http://schemas.microsoft.com/office/drawing/2014/main" id="{9258FB7D-08CF-160D-166D-0F5D7B0C2563}"/>
              </a:ext>
            </a:extLst>
          </p:cNvPr>
          <p:cNvPicPr>
            <a:picLocks noChangeAspect="1"/>
          </p:cNvPicPr>
          <p:nvPr/>
        </p:nvPicPr>
        <p:blipFill>
          <a:blip r:embed="rId3"/>
          <a:stretch>
            <a:fillRect/>
          </a:stretch>
        </p:blipFill>
        <p:spPr>
          <a:xfrm>
            <a:off x="81012" y="2128838"/>
            <a:ext cx="7488844" cy="3943350"/>
          </a:xfrm>
          <a:prstGeom prst="rect">
            <a:avLst/>
          </a:prstGeom>
        </p:spPr>
      </p:pic>
      <p:pic>
        <p:nvPicPr>
          <p:cNvPr id="5" name="Content Placeholder 4" descr="A screenshot of a phone&#10;&#10;Description automatically generated">
            <a:extLst>
              <a:ext uri="{FF2B5EF4-FFF2-40B4-BE49-F238E27FC236}">
                <a16:creationId xmlns:a16="http://schemas.microsoft.com/office/drawing/2014/main" id="{5D5F6151-031F-C9A1-780E-B44819F7CC65}"/>
              </a:ext>
            </a:extLst>
          </p:cNvPr>
          <p:cNvPicPr>
            <a:picLocks noGrp="1" noChangeAspect="1"/>
          </p:cNvPicPr>
          <p:nvPr>
            <p:ph idx="1"/>
          </p:nvPr>
        </p:nvPicPr>
        <p:blipFill>
          <a:blip r:embed="rId4"/>
          <a:stretch>
            <a:fillRect/>
          </a:stretch>
        </p:blipFill>
        <p:spPr>
          <a:xfrm>
            <a:off x="7791014" y="1625013"/>
            <a:ext cx="4400984" cy="4447175"/>
          </a:xfrm>
          <a:prstGeom prst="rect">
            <a:avLst/>
          </a:prstGeom>
        </p:spPr>
      </p:pic>
    </p:spTree>
    <p:extLst>
      <p:ext uri="{BB962C8B-B14F-4D97-AF65-F5344CB8AC3E}">
        <p14:creationId xmlns:p14="http://schemas.microsoft.com/office/powerpoint/2010/main" val="13121304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6EBB3EAE-BC28-880E-6119-D8BC57835A8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Fine-Tuning </a:t>
            </a:r>
          </a:p>
        </p:txBody>
      </p:sp>
      <p:pic>
        <p:nvPicPr>
          <p:cNvPr id="5" name="Content Placeholder 4" descr="A computer screen shot of a computer screen&#10;&#10;Description automatically generated">
            <a:extLst>
              <a:ext uri="{FF2B5EF4-FFF2-40B4-BE49-F238E27FC236}">
                <a16:creationId xmlns:a16="http://schemas.microsoft.com/office/drawing/2014/main" id="{8E267C23-BA63-CD50-6FDE-3E1D0358C87E}"/>
              </a:ext>
            </a:extLst>
          </p:cNvPr>
          <p:cNvPicPr>
            <a:picLocks noGrp="1" noChangeAspect="1"/>
          </p:cNvPicPr>
          <p:nvPr>
            <p:ph idx="1"/>
          </p:nvPr>
        </p:nvPicPr>
        <p:blipFill>
          <a:blip r:embed="rId2"/>
          <a:stretch>
            <a:fillRect/>
          </a:stretch>
        </p:blipFill>
        <p:spPr>
          <a:xfrm>
            <a:off x="108220" y="1579765"/>
            <a:ext cx="11889601" cy="4963910"/>
          </a:xfrm>
          <a:prstGeom prst="rect">
            <a:avLst/>
          </a:prstGeom>
        </p:spPr>
      </p:pic>
    </p:spTree>
    <p:extLst>
      <p:ext uri="{BB962C8B-B14F-4D97-AF65-F5344CB8AC3E}">
        <p14:creationId xmlns:p14="http://schemas.microsoft.com/office/powerpoint/2010/main" val="33363391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7691F972-ED71-1C74-AFF3-53F04FD2209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Summary of Training </a:t>
            </a:r>
          </a:p>
        </p:txBody>
      </p:sp>
      <p:pic>
        <p:nvPicPr>
          <p:cNvPr id="5" name="Content Placeholder 4" descr="A diagram of a diagram&#10;&#10;Description automatically generated">
            <a:extLst>
              <a:ext uri="{FF2B5EF4-FFF2-40B4-BE49-F238E27FC236}">
                <a16:creationId xmlns:a16="http://schemas.microsoft.com/office/drawing/2014/main" id="{CBB474ED-C35B-8229-EC7D-59FDBDFAF801}"/>
              </a:ext>
            </a:extLst>
          </p:cNvPr>
          <p:cNvPicPr>
            <a:picLocks noGrp="1" noChangeAspect="1"/>
          </p:cNvPicPr>
          <p:nvPr>
            <p:ph idx="1"/>
          </p:nvPr>
        </p:nvPicPr>
        <p:blipFill>
          <a:blip r:embed="rId2"/>
          <a:stretch>
            <a:fillRect/>
          </a:stretch>
        </p:blipFill>
        <p:spPr>
          <a:xfrm>
            <a:off x="494080" y="1396588"/>
            <a:ext cx="11620032" cy="5461412"/>
          </a:xfrm>
          <a:prstGeom prst="rect">
            <a:avLst/>
          </a:prstGeom>
        </p:spPr>
      </p:pic>
    </p:spTree>
    <p:extLst>
      <p:ext uri="{BB962C8B-B14F-4D97-AF65-F5344CB8AC3E}">
        <p14:creationId xmlns:p14="http://schemas.microsoft.com/office/powerpoint/2010/main" val="611817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 name="Rectangle 9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a:extLst>
              <a:ext uri="{FF2B5EF4-FFF2-40B4-BE49-F238E27FC236}">
                <a16:creationId xmlns:a16="http://schemas.microsoft.com/office/drawing/2014/main" id="{EF149A3A-F1B4-E8CE-864E-E0E512615FD8}"/>
              </a:ext>
            </a:extLst>
          </p:cNvPr>
          <p:cNvPicPr>
            <a:picLocks noChangeAspect="1"/>
          </p:cNvPicPr>
          <p:nvPr/>
        </p:nvPicPr>
        <p:blipFill>
          <a:blip r:embed="rId2">
            <a:alphaModFix amt="35000"/>
          </a:blip>
          <a:srcRect t="7751" b="7980"/>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E85785C6-FB5F-C390-140D-76961A1FD592}"/>
              </a:ext>
            </a:extLst>
          </p:cNvPr>
          <p:cNvSpPr>
            <a:spLocks noGrp="1"/>
          </p:cNvSpPr>
          <p:nvPr>
            <p:ph type="title"/>
          </p:nvPr>
        </p:nvSpPr>
        <p:spPr>
          <a:xfrm>
            <a:off x="838200" y="365125"/>
            <a:ext cx="10515600" cy="1325563"/>
          </a:xfrm>
        </p:spPr>
        <p:txBody>
          <a:bodyPr>
            <a:normAutofit/>
          </a:bodyPr>
          <a:lstStyle/>
          <a:p>
            <a:r>
              <a:rPr lang="en-US">
                <a:solidFill>
                  <a:srgbClr val="FFFFFF"/>
                </a:solidFill>
                <a:latin typeface="Georgia" panose="02040502050405020303" pitchFamily="18" charset="0"/>
              </a:rPr>
              <a:t>Open Lab Series Schedule </a:t>
            </a:r>
          </a:p>
        </p:txBody>
      </p:sp>
      <p:graphicFrame>
        <p:nvGraphicFramePr>
          <p:cNvPr id="92" name="Content Placeholder 2">
            <a:extLst>
              <a:ext uri="{FF2B5EF4-FFF2-40B4-BE49-F238E27FC236}">
                <a16:creationId xmlns:a16="http://schemas.microsoft.com/office/drawing/2014/main" id="{02A73165-C643-382A-B479-4724CEAB2C77}"/>
              </a:ext>
            </a:extLst>
          </p:cNvPr>
          <p:cNvGraphicFramePr/>
          <p:nvPr>
            <p:extLst>
              <p:ext uri="{D42A27DB-BD31-4B8C-83A1-F6EECF244321}">
                <p14:modId xmlns:p14="http://schemas.microsoft.com/office/powerpoint/2010/main" val="321295142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8878428"/>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2" name="Rectangle 371">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224441F1-4974-B786-21FB-614B3DFB6E48}"/>
              </a:ext>
            </a:extLst>
          </p:cNvPr>
          <p:cNvSpPr>
            <a:spLocks noGrp="1"/>
          </p:cNvSpPr>
          <p:nvPr>
            <p:ph type="title"/>
          </p:nvPr>
        </p:nvSpPr>
        <p:spPr>
          <a:xfrm>
            <a:off x="2399234" y="2073715"/>
            <a:ext cx="6935759" cy="2993042"/>
          </a:xfrm>
        </p:spPr>
        <p:txBody>
          <a:bodyPr vert="horz" lIns="91440" tIns="45720" rIns="91440" bIns="45720" rtlCol="0" anchor="ctr">
            <a:normAutofit/>
          </a:bodyPr>
          <a:lstStyle/>
          <a:p>
            <a:pPr algn="ctr" defTabSz="914400"/>
            <a:r>
              <a:rPr lang="en-US" sz="8800" kern="1200" dirty="0">
                <a:solidFill>
                  <a:schemeClr val="bg1"/>
                </a:solidFill>
                <a:latin typeface="+mj-lt"/>
                <a:ea typeface="+mj-ea"/>
                <a:cs typeface="+mj-cs"/>
                <a:hlinkClick r:id="rId2"/>
              </a:rPr>
              <a:t>Tokenizer </a:t>
            </a:r>
            <a:endParaRPr lang="en-US" sz="8800" kern="1200" dirty="0">
              <a:solidFill>
                <a:schemeClr val="bg1"/>
              </a:solidFill>
              <a:latin typeface="+mj-lt"/>
              <a:ea typeface="+mj-ea"/>
              <a:cs typeface="+mj-cs"/>
            </a:endParaRPr>
          </a:p>
        </p:txBody>
      </p:sp>
      <p:sp>
        <p:nvSpPr>
          <p:cNvPr id="373" name="Rectangle 372">
            <a:extLst>
              <a:ext uri="{FF2B5EF4-FFF2-40B4-BE49-F238E27FC236}">
                <a16:creationId xmlns:a16="http://schemas.microsoft.com/office/drawing/2014/main" id="{81BD432D-FAB3-4B5D-BF27-4DA7C75B3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4" name="Straight Connector 373">
            <a:extLst>
              <a:ext uri="{FF2B5EF4-FFF2-40B4-BE49-F238E27FC236}">
                <a16:creationId xmlns:a16="http://schemas.microsoft.com/office/drawing/2014/main" id="{E6D6B450-4278-45B8-88C7-C061710E3C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1883640"/>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74234A4C-A256-4139-A5F4-27078F0D6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5066757"/>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0138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black sky with white dots&#10;&#10;Description automatically generated">
            <a:extLst>
              <a:ext uri="{FF2B5EF4-FFF2-40B4-BE49-F238E27FC236}">
                <a16:creationId xmlns:a16="http://schemas.microsoft.com/office/drawing/2014/main" id="{49B4D328-96DB-F85B-91B8-BEDEF79C3D5F}"/>
              </a:ext>
            </a:extLst>
          </p:cNvPr>
          <p:cNvPicPr>
            <a:picLocks noGrp="1" noChangeAspect="1"/>
          </p:cNvPicPr>
          <p:nvPr>
            <p:ph idx="1"/>
          </p:nvPr>
        </p:nvPicPr>
        <p:blipFill>
          <a:blip r:embed="rId2"/>
          <a:stretch>
            <a:fillRect/>
          </a:stretch>
        </p:blipFill>
        <p:spPr>
          <a:xfrm>
            <a:off x="0" y="8328"/>
            <a:ext cx="12192000" cy="6849672"/>
          </a:xfrm>
          <a:prstGeom prst="rect">
            <a:avLst/>
          </a:prstGeom>
        </p:spPr>
      </p:pic>
      <p:sp>
        <p:nvSpPr>
          <p:cNvPr id="10" name="Title 1">
            <a:extLst>
              <a:ext uri="{FF2B5EF4-FFF2-40B4-BE49-F238E27FC236}">
                <a16:creationId xmlns:a16="http://schemas.microsoft.com/office/drawing/2014/main" id="{34B8BF9F-E59C-9724-FDD8-4D0AA02FF417}"/>
              </a:ext>
            </a:extLst>
          </p:cNvPr>
          <p:cNvSpPr>
            <a:spLocks noGrp="1"/>
          </p:cNvSpPr>
          <p:nvPr>
            <p:ph type="title"/>
          </p:nvPr>
        </p:nvSpPr>
        <p:spPr>
          <a:xfrm>
            <a:off x="867369" y="2804303"/>
            <a:ext cx="10909640" cy="1249394"/>
          </a:xfrm>
          <a:prstGeom prst="ellipse">
            <a:avLst/>
          </a:prstGeom>
        </p:spPr>
        <p:txBody>
          <a:bodyPr vert="horz" lIns="91440" tIns="45720" rIns="91440" bIns="45720" rtlCol="0" anchor="ctr">
            <a:normAutofit/>
          </a:bodyPr>
          <a:lstStyle/>
          <a:p>
            <a:pPr algn="ctr"/>
            <a:r>
              <a:rPr lang="en-US" sz="5600" b="1" i="0" kern="1200" dirty="0">
                <a:solidFill>
                  <a:schemeClr val="tx1"/>
                </a:solidFill>
                <a:effectLst/>
                <a:highlight>
                  <a:srgbClr val="0000FF"/>
                </a:highlight>
                <a:latin typeface="+mj-lt"/>
                <a:ea typeface="+mj-ea"/>
                <a:cs typeface="+mj-cs"/>
                <a:hlinkClick r:id="rId3"/>
              </a:rPr>
              <a:t>Embedding Visualization</a:t>
            </a:r>
            <a:endParaRPr lang="en-US" sz="5600" kern="1200" dirty="0">
              <a:solidFill>
                <a:schemeClr val="tx1"/>
              </a:solidFill>
              <a:highlight>
                <a:srgbClr val="0000FF"/>
              </a:highlight>
              <a:latin typeface="+mj-lt"/>
              <a:ea typeface="+mj-ea"/>
              <a:cs typeface="+mj-cs"/>
            </a:endParaRPr>
          </a:p>
        </p:txBody>
      </p:sp>
    </p:spTree>
    <p:extLst>
      <p:ext uri="{BB962C8B-B14F-4D97-AF65-F5344CB8AC3E}">
        <p14:creationId xmlns:p14="http://schemas.microsoft.com/office/powerpoint/2010/main" val="39052859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9" name="Rectangle 1331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1" name="Rectangle 1332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057B43-D29D-836B-3291-00D17A186345}"/>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Flux of LLMs</a:t>
            </a:r>
          </a:p>
        </p:txBody>
      </p:sp>
      <p:pic>
        <p:nvPicPr>
          <p:cNvPr id="13314" name="Picture 2" descr="Timeline of major LLM releases (2023 - Early 2025), showing the rapid evolution of LLMs.">
            <a:extLst>
              <a:ext uri="{FF2B5EF4-FFF2-40B4-BE49-F238E27FC236}">
                <a16:creationId xmlns:a16="http://schemas.microsoft.com/office/drawing/2014/main" id="{4ED6DE9A-2AB5-6E62-DFA5-9E46277912A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497058" y="124691"/>
            <a:ext cx="8617306" cy="6386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11506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1F5A079-E40B-668A-2C78-7508B8BBB4F7}"/>
            </a:ext>
          </a:extLst>
        </p:cNvPr>
        <p:cNvGrpSpPr/>
        <p:nvPr/>
      </p:nvGrpSpPr>
      <p:grpSpPr>
        <a:xfrm>
          <a:off x="0" y="0"/>
          <a:ext cx="0" cy="0"/>
          <a:chOff x="0" y="0"/>
          <a:chExt cx="0" cy="0"/>
        </a:xfrm>
      </p:grpSpPr>
      <p:sp useBgFill="1">
        <p:nvSpPr>
          <p:cNvPr id="5168" name="Rectangle 5167">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4BB11F-7CE0-1DC8-4333-3CE06F83DA0B}"/>
              </a:ext>
            </a:extLst>
          </p:cNvPr>
          <p:cNvSpPr>
            <a:spLocks noGrp="1"/>
          </p:cNvSpPr>
          <p:nvPr>
            <p:ph type="title"/>
          </p:nvPr>
        </p:nvSpPr>
        <p:spPr>
          <a:xfrm>
            <a:off x="572493" y="238539"/>
            <a:ext cx="11018520" cy="1434415"/>
          </a:xfrm>
        </p:spPr>
        <p:txBody>
          <a:bodyPr anchor="b">
            <a:normAutofit/>
          </a:bodyPr>
          <a:lstStyle/>
          <a:p>
            <a:r>
              <a:rPr lang="en-US" sz="5400">
                <a:hlinkClick r:id="rId3"/>
              </a:rPr>
              <a:t>Hallucinations: Are LLMs Future of AI?</a:t>
            </a:r>
            <a:endParaRPr lang="en-US" sz="5400"/>
          </a:p>
        </p:txBody>
      </p:sp>
      <p:sp>
        <p:nvSpPr>
          <p:cNvPr id="5170"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3" name="Content Placeholder 2">
            <a:extLst>
              <a:ext uri="{FF2B5EF4-FFF2-40B4-BE49-F238E27FC236}">
                <a16:creationId xmlns:a16="http://schemas.microsoft.com/office/drawing/2014/main" id="{5FEBD70E-26C0-2555-52C7-26E868D6EF8D}"/>
              </a:ext>
            </a:extLst>
          </p:cNvPr>
          <p:cNvSpPr>
            <a:spLocks noGrp="1"/>
          </p:cNvSpPr>
          <p:nvPr>
            <p:ph idx="1"/>
          </p:nvPr>
        </p:nvSpPr>
        <p:spPr>
          <a:xfrm>
            <a:off x="572493" y="2071316"/>
            <a:ext cx="6713552" cy="4119172"/>
          </a:xfrm>
        </p:spPr>
        <p:txBody>
          <a:bodyPr anchor="t">
            <a:normAutofit/>
          </a:bodyPr>
          <a:lstStyle/>
          <a:p>
            <a:endParaRPr lang="en-US" sz="1900" i="1">
              <a:latin typeface="Georgia" panose="02040502050405020303" pitchFamily="18" charset="0"/>
            </a:endParaRPr>
          </a:p>
          <a:p>
            <a:r>
              <a:rPr lang="en-US" sz="1900">
                <a:latin typeface="Georgia" panose="02040502050405020303" pitchFamily="18" charset="0"/>
              </a:rPr>
              <a:t>LLMs</a:t>
            </a:r>
          </a:p>
          <a:p>
            <a:pPr lvl="1"/>
            <a:r>
              <a:rPr lang="en-US" sz="1900">
                <a:latin typeface="Georgia" panose="02040502050405020303" pitchFamily="18" charset="0"/>
              </a:rPr>
              <a:t>Blind: trained only on text, not the physical world.</a:t>
            </a:r>
          </a:p>
          <a:p>
            <a:pPr lvl="1"/>
            <a:r>
              <a:rPr lang="en-US" sz="1900">
                <a:latin typeface="Georgia" panose="02040502050405020303" pitchFamily="18" charset="0"/>
              </a:rPr>
              <a:t>Reactive: unable to plan or imagine consequences.</a:t>
            </a:r>
          </a:p>
          <a:p>
            <a:pPr lvl="1"/>
            <a:r>
              <a:rPr lang="en-US" sz="1900">
                <a:latin typeface="Georgia" panose="02040502050405020303" pitchFamily="18" charset="0"/>
              </a:rPr>
              <a:t>Brittle: fail outside their training distribution.</a:t>
            </a:r>
          </a:p>
          <a:p>
            <a:pPr lvl="1"/>
            <a:r>
              <a:rPr lang="en-US" sz="1900">
                <a:latin typeface="Georgia" panose="02040502050405020303" pitchFamily="18" charset="0"/>
              </a:rPr>
              <a:t>Costly: need massive human-curated datasets and feedback.</a:t>
            </a:r>
          </a:p>
          <a:p>
            <a:r>
              <a:rPr lang="en-US" sz="1900" i="1">
                <a:latin typeface="Georgia" panose="02040502050405020303" pitchFamily="18" charset="0"/>
              </a:rPr>
              <a:t>“Language is not the only substrate of thought. We need to come up with new architectures where machines can think in more abstract terms” “To some extent, LLM technology development is not that exciting anymore. Work instead on architectures that can reason, understand the world, and plan.”</a:t>
            </a:r>
          </a:p>
          <a:p>
            <a:endParaRPr lang="en-US" sz="1900" i="1">
              <a:latin typeface="Georgia" panose="02040502050405020303" pitchFamily="18" charset="0"/>
            </a:endParaRPr>
          </a:p>
        </p:txBody>
      </p:sp>
      <p:pic>
        <p:nvPicPr>
          <p:cNvPr id="5122" name="Picture 2" descr="Yann LeCun - Wikiquote">
            <a:extLst>
              <a:ext uri="{FF2B5EF4-FFF2-40B4-BE49-F238E27FC236}">
                <a16:creationId xmlns:a16="http://schemas.microsoft.com/office/drawing/2014/main" id="{F7E88599-4968-B70A-2934-1234ADD348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1" b="9569"/>
          <a:stretch>
            <a:fillRect/>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24593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B973C5C-CAC3-3129-F4F8-FE9C2206CAA8}"/>
            </a:ext>
          </a:extLst>
        </p:cNvPr>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206F5490-9EB9-96B3-DA90-070B714E4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0" name="Rectangle 59">
            <a:extLst>
              <a:ext uri="{FF2B5EF4-FFF2-40B4-BE49-F238E27FC236}">
                <a16:creationId xmlns:a16="http://schemas.microsoft.com/office/drawing/2014/main" id="{AC4F390B-E4B9-EF14-2136-F540E875DD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2" name="Rectangle 61">
            <a:extLst>
              <a:ext uri="{FF2B5EF4-FFF2-40B4-BE49-F238E27FC236}">
                <a16:creationId xmlns:a16="http://schemas.microsoft.com/office/drawing/2014/main" id="{3CE811BA-3971-19A9-61EC-3312F24E3F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4" name="Rectangle 63">
            <a:extLst>
              <a:ext uri="{FF2B5EF4-FFF2-40B4-BE49-F238E27FC236}">
                <a16:creationId xmlns:a16="http://schemas.microsoft.com/office/drawing/2014/main" id="{DAC070F4-4130-D56B-68BE-72E635690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02D9AECF-E874-789C-96AD-CFB9F2DD8F1E}"/>
              </a:ext>
            </a:extLst>
          </p:cNvPr>
          <p:cNvSpPr>
            <a:spLocks noGrp="1"/>
          </p:cNvSpPr>
          <p:nvPr>
            <p:ph type="title"/>
          </p:nvPr>
        </p:nvSpPr>
        <p:spPr>
          <a:xfrm>
            <a:off x="553157" y="348865"/>
            <a:ext cx="10862464" cy="877729"/>
          </a:xfrm>
        </p:spPr>
        <p:txBody>
          <a:bodyPr anchor="ctr">
            <a:normAutofit fontScale="90000"/>
          </a:bodyPr>
          <a:lstStyle/>
          <a:p>
            <a:pPr algn="ctr"/>
            <a:r>
              <a:rPr lang="en-US" sz="4000" dirty="0">
                <a:solidFill>
                  <a:srgbClr val="FFFFFF"/>
                </a:solidFill>
                <a:hlinkClick r:id="rId2"/>
              </a:rPr>
              <a:t>World Models</a:t>
            </a:r>
            <a:r>
              <a:rPr lang="en-US" sz="4000" dirty="0">
                <a:solidFill>
                  <a:srgbClr val="FFFFFF"/>
                </a:solidFill>
              </a:rPr>
              <a:t>: A New Paradigm in AI - Beyond LLM Approach</a:t>
            </a:r>
          </a:p>
        </p:txBody>
      </p:sp>
      <p:graphicFrame>
        <p:nvGraphicFramePr>
          <p:cNvPr id="4" name="Content Placeholder 3">
            <a:extLst>
              <a:ext uri="{FF2B5EF4-FFF2-40B4-BE49-F238E27FC236}">
                <a16:creationId xmlns:a16="http://schemas.microsoft.com/office/drawing/2014/main" id="{E2B84CE8-4BBB-6D2C-2807-AC45E17598CC}"/>
              </a:ext>
            </a:extLst>
          </p:cNvPr>
          <p:cNvGraphicFramePr>
            <a:graphicFrameLocks noGrp="1"/>
          </p:cNvGraphicFramePr>
          <p:nvPr>
            <p:ph idx="1"/>
          </p:nvPr>
        </p:nvGraphicFramePr>
        <p:xfrm>
          <a:off x="417690" y="1575459"/>
          <a:ext cx="11424353" cy="4933677"/>
        </p:xfrm>
        <a:graphic>
          <a:graphicData uri="http://schemas.openxmlformats.org/drawingml/2006/table">
            <a:tbl>
              <a:tblPr>
                <a:solidFill>
                  <a:srgbClr val="F2F2F2">
                    <a:alpha val="30196"/>
                  </a:srgbClr>
                </a:solidFill>
              </a:tblPr>
              <a:tblGrid>
                <a:gridCol w="2179592">
                  <a:extLst>
                    <a:ext uri="{9D8B030D-6E8A-4147-A177-3AD203B41FA5}">
                      <a16:colId xmlns:a16="http://schemas.microsoft.com/office/drawing/2014/main" val="2607297839"/>
                    </a:ext>
                  </a:extLst>
                </a:gridCol>
                <a:gridCol w="5230927">
                  <a:extLst>
                    <a:ext uri="{9D8B030D-6E8A-4147-A177-3AD203B41FA5}">
                      <a16:colId xmlns:a16="http://schemas.microsoft.com/office/drawing/2014/main" val="320278794"/>
                    </a:ext>
                  </a:extLst>
                </a:gridCol>
                <a:gridCol w="4013834">
                  <a:extLst>
                    <a:ext uri="{9D8B030D-6E8A-4147-A177-3AD203B41FA5}">
                      <a16:colId xmlns:a16="http://schemas.microsoft.com/office/drawing/2014/main" val="685284573"/>
                    </a:ext>
                  </a:extLst>
                </a:gridCol>
              </a:tblGrid>
              <a:tr h="659682">
                <a:tc>
                  <a:txBody>
                    <a:bodyPr/>
                    <a:lstStyle/>
                    <a:p>
                      <a:pPr>
                        <a:buNone/>
                      </a:pPr>
                      <a:r>
                        <a:rPr lang="en-US" sz="1800" b="1" cap="none" spc="0">
                          <a:solidFill>
                            <a:schemeClr val="tx1"/>
                          </a:solidFill>
                          <a:latin typeface="Georgia" panose="02040502050405020303" pitchFamily="18" charset="0"/>
                        </a:rPr>
                        <a:t>Aspect</a:t>
                      </a:r>
                    </a:p>
                  </a:txBody>
                  <a:tcPr marL="153973" marR="253995" marT="118441" marB="118441" anchor="ctr">
                    <a:lnL w="38100" cap="flat" cmpd="sng" algn="ctr">
                      <a:noFill/>
                      <a:prstDash val="solid"/>
                    </a:lnL>
                    <a:lnR w="6350" cap="flat" cmpd="sng" algn="ctr">
                      <a:solidFill>
                        <a:schemeClr val="tx1">
                          <a:lumMod val="75000"/>
                          <a:lumOff val="25000"/>
                        </a:schemeClr>
                      </a:solidFill>
                      <a:prstDash val="solid"/>
                    </a:lnR>
                    <a:lnT w="38100" cap="flat" cmpd="sng" algn="ctr">
                      <a:no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buNone/>
                      </a:pPr>
                      <a:r>
                        <a:rPr lang="en-US" sz="1800" b="1" cap="none" spc="0" dirty="0">
                          <a:solidFill>
                            <a:schemeClr val="tx1"/>
                          </a:solidFill>
                          <a:latin typeface="Georgia" panose="02040502050405020303" pitchFamily="18" charset="0"/>
                        </a:rPr>
                        <a:t>Current LLMs</a:t>
                      </a:r>
                    </a:p>
                  </a:txBody>
                  <a:tcPr marL="153973" marR="253995" marT="118441" marB="118441"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38100" cap="flat" cmpd="sng" algn="ctr">
                      <a:no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buNone/>
                      </a:pPr>
                      <a:r>
                        <a:rPr lang="en-US" sz="1800" b="1" cap="none" spc="0">
                          <a:solidFill>
                            <a:schemeClr val="tx1"/>
                          </a:solidFill>
                          <a:latin typeface="Georgia" panose="02040502050405020303" pitchFamily="18" charset="0"/>
                        </a:rPr>
                        <a:t>LeCun’s World Models</a:t>
                      </a:r>
                    </a:p>
                  </a:txBody>
                  <a:tcPr marL="153973" marR="253995" marT="118441" marB="118441" anchor="ctr">
                    <a:lnL w="6350" cap="flat" cmpd="sng" algn="ctr">
                      <a:solidFill>
                        <a:schemeClr val="tx1">
                          <a:lumMod val="75000"/>
                          <a:lumOff val="25000"/>
                        </a:schemeClr>
                      </a:solidFill>
                      <a:prstDash val="solid"/>
                    </a:lnL>
                    <a:lnR w="38100" cap="flat" cmpd="sng" algn="ctr">
                      <a:noFill/>
                      <a:prstDash val="solid"/>
                    </a:lnR>
                    <a:lnT w="38100" cap="flat" cmpd="sng" algn="ctr">
                      <a:noFill/>
                      <a:prstDash val="solid"/>
                    </a:lnT>
                    <a:lnB w="6350" cap="flat" cmpd="sng" algn="ctr">
                      <a:solidFill>
                        <a:schemeClr val="tx1">
                          <a:lumMod val="75000"/>
                          <a:lumOff val="25000"/>
                        </a:schemeClr>
                      </a:solidFill>
                      <a:prstDash val="solid"/>
                    </a:lnB>
                    <a:solidFill>
                      <a:srgbClr val="F2F2F2">
                        <a:alpha val="30196"/>
                      </a:srgbClr>
                    </a:solidFill>
                  </a:tcPr>
                </a:tc>
                <a:extLst>
                  <a:ext uri="{0D108BD9-81ED-4DB2-BD59-A6C34878D82A}">
                    <a16:rowId xmlns:a16="http://schemas.microsoft.com/office/drawing/2014/main" val="3056052999"/>
                  </a:ext>
                </a:extLst>
              </a:tr>
              <a:tr h="984877">
                <a:tc>
                  <a:txBody>
                    <a:bodyPr/>
                    <a:lstStyle/>
                    <a:p>
                      <a:pPr>
                        <a:buNone/>
                      </a:pPr>
                      <a:r>
                        <a:rPr lang="en-US" sz="1800" cap="none" spc="0">
                          <a:solidFill>
                            <a:schemeClr val="tx1"/>
                          </a:solidFill>
                          <a:latin typeface="Georgia" panose="02040502050405020303" pitchFamily="18" charset="0"/>
                        </a:rPr>
                        <a:t>Training signal</a:t>
                      </a:r>
                    </a:p>
                  </a:txBody>
                  <a:tcPr marL="153973" marR="253995" marT="118441" marB="118441" anchor="ctr">
                    <a:lnL w="38100" cap="flat" cmpd="sng" algn="ctr">
                      <a:no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buNone/>
                      </a:pPr>
                      <a:r>
                        <a:rPr lang="en-US" sz="1800" cap="none" spc="0">
                          <a:solidFill>
                            <a:schemeClr val="tx1"/>
                          </a:solidFill>
                          <a:latin typeface="Georgia" panose="02040502050405020303" pitchFamily="18" charset="0"/>
                        </a:rPr>
                        <a:t>Next-token prediction (self-supervised text)</a:t>
                      </a:r>
                    </a:p>
                  </a:txBody>
                  <a:tcPr marL="153973" marR="253995" marT="118441" marB="118441"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buNone/>
                      </a:pPr>
                      <a:r>
                        <a:rPr lang="en-US" sz="1800" cap="none" spc="0">
                          <a:solidFill>
                            <a:schemeClr val="tx1"/>
                          </a:solidFill>
                          <a:latin typeface="Georgia" panose="02040502050405020303" pitchFamily="18" charset="0"/>
                        </a:rPr>
                        <a:t>Future-state prediction (self-supervised world modeling)</a:t>
                      </a:r>
                    </a:p>
                  </a:txBody>
                  <a:tcPr marL="153973" marR="253995" marT="118441" marB="118441" anchor="ctr">
                    <a:lnL w="6350" cap="flat" cmpd="sng" algn="ctr">
                      <a:solidFill>
                        <a:schemeClr val="tx1">
                          <a:lumMod val="75000"/>
                          <a:lumOff val="25000"/>
                        </a:schemeClr>
                      </a:solidFill>
                      <a:prstDash val="solid"/>
                    </a:lnL>
                    <a:lnR w="38100" cap="flat" cmpd="sng" algn="ctr">
                      <a:no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extLst>
                  <a:ext uri="{0D108BD9-81ED-4DB2-BD59-A6C34878D82A}">
                    <a16:rowId xmlns:a16="http://schemas.microsoft.com/office/drawing/2014/main" val="1201998315"/>
                  </a:ext>
                </a:extLst>
              </a:tr>
              <a:tr h="659682">
                <a:tc>
                  <a:txBody>
                    <a:bodyPr/>
                    <a:lstStyle/>
                    <a:p>
                      <a:pPr>
                        <a:buNone/>
                      </a:pPr>
                      <a:r>
                        <a:rPr lang="en-US" sz="1800" cap="none" spc="0">
                          <a:solidFill>
                            <a:schemeClr val="tx1"/>
                          </a:solidFill>
                          <a:latin typeface="Georgia" panose="02040502050405020303" pitchFamily="18" charset="0"/>
                        </a:rPr>
                        <a:t>Interaction</a:t>
                      </a:r>
                    </a:p>
                  </a:txBody>
                  <a:tcPr marL="153973" marR="253995" marT="118441" marB="118441" anchor="ctr">
                    <a:lnL w="38100" cap="flat" cmpd="sng" algn="ctr">
                      <a:no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buNone/>
                      </a:pPr>
                      <a:r>
                        <a:rPr lang="en-US" sz="1800" cap="none" spc="0">
                          <a:solidFill>
                            <a:schemeClr val="tx1"/>
                          </a:solidFill>
                          <a:latin typeface="Georgia" panose="02040502050405020303" pitchFamily="18" charset="0"/>
                        </a:rPr>
                        <a:t>Passive</a:t>
                      </a:r>
                    </a:p>
                  </a:txBody>
                  <a:tcPr marL="153973" marR="253995" marT="118441" marB="118441"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buNone/>
                      </a:pPr>
                      <a:r>
                        <a:rPr lang="en-US" sz="1800" cap="none" spc="0">
                          <a:solidFill>
                            <a:schemeClr val="tx1"/>
                          </a:solidFill>
                          <a:latin typeface="Georgia" panose="02040502050405020303" pitchFamily="18" charset="0"/>
                        </a:rPr>
                        <a:t>Active</a:t>
                      </a:r>
                    </a:p>
                  </a:txBody>
                  <a:tcPr marL="153973" marR="253995" marT="118441" marB="118441" anchor="ctr">
                    <a:lnL w="6350" cap="flat" cmpd="sng" algn="ctr">
                      <a:solidFill>
                        <a:schemeClr val="tx1">
                          <a:lumMod val="75000"/>
                          <a:lumOff val="25000"/>
                        </a:schemeClr>
                      </a:solidFill>
                      <a:prstDash val="solid"/>
                    </a:lnL>
                    <a:lnR w="38100" cap="flat" cmpd="sng" algn="ctr">
                      <a:no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extLst>
                  <a:ext uri="{0D108BD9-81ED-4DB2-BD59-A6C34878D82A}">
                    <a16:rowId xmlns:a16="http://schemas.microsoft.com/office/drawing/2014/main" val="315765685"/>
                  </a:ext>
                </a:extLst>
              </a:tr>
              <a:tr h="984877">
                <a:tc>
                  <a:txBody>
                    <a:bodyPr/>
                    <a:lstStyle/>
                    <a:p>
                      <a:pPr>
                        <a:buNone/>
                      </a:pPr>
                      <a:r>
                        <a:rPr lang="en-US" sz="1800" cap="none" spc="0">
                          <a:solidFill>
                            <a:schemeClr val="tx1"/>
                          </a:solidFill>
                          <a:latin typeface="Georgia" panose="02040502050405020303" pitchFamily="18" charset="0"/>
                        </a:rPr>
                        <a:t>Modality</a:t>
                      </a:r>
                    </a:p>
                  </a:txBody>
                  <a:tcPr marL="153973" marR="253995" marT="118441" marB="118441" anchor="ctr">
                    <a:lnL w="38100" cap="flat" cmpd="sng" algn="ctr">
                      <a:no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buNone/>
                      </a:pPr>
                      <a:r>
                        <a:rPr lang="en-US" sz="1800" cap="none" spc="0">
                          <a:solidFill>
                            <a:schemeClr val="tx1"/>
                          </a:solidFill>
                          <a:latin typeface="Georgia" panose="02040502050405020303" pitchFamily="18" charset="0"/>
                        </a:rPr>
                        <a:t>Mostly text</a:t>
                      </a:r>
                    </a:p>
                  </a:txBody>
                  <a:tcPr marL="153973" marR="253995" marT="118441" marB="118441"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buNone/>
                      </a:pPr>
                      <a:r>
                        <a:rPr lang="en-US" sz="1800" cap="none" spc="0">
                          <a:solidFill>
                            <a:schemeClr val="tx1"/>
                          </a:solidFill>
                          <a:latin typeface="Georgia" panose="02040502050405020303" pitchFamily="18" charset="0"/>
                        </a:rPr>
                        <a:t>Multimodal (vision, action, environment)</a:t>
                      </a:r>
                    </a:p>
                  </a:txBody>
                  <a:tcPr marL="153973" marR="253995" marT="118441" marB="118441" anchor="ctr">
                    <a:lnL w="6350" cap="flat" cmpd="sng" algn="ctr">
                      <a:solidFill>
                        <a:schemeClr val="tx1">
                          <a:lumMod val="75000"/>
                          <a:lumOff val="25000"/>
                        </a:schemeClr>
                      </a:solidFill>
                      <a:prstDash val="solid"/>
                    </a:lnL>
                    <a:lnR w="38100" cap="flat" cmpd="sng" algn="ctr">
                      <a:no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extLst>
                  <a:ext uri="{0D108BD9-81ED-4DB2-BD59-A6C34878D82A}">
                    <a16:rowId xmlns:a16="http://schemas.microsoft.com/office/drawing/2014/main" val="137360270"/>
                  </a:ext>
                </a:extLst>
              </a:tr>
              <a:tr h="659682">
                <a:tc>
                  <a:txBody>
                    <a:bodyPr/>
                    <a:lstStyle/>
                    <a:p>
                      <a:pPr>
                        <a:buNone/>
                      </a:pPr>
                      <a:r>
                        <a:rPr lang="en-US" sz="1800" cap="none" spc="0">
                          <a:solidFill>
                            <a:schemeClr val="tx1"/>
                          </a:solidFill>
                          <a:latin typeface="Georgia" panose="02040502050405020303" pitchFamily="18" charset="0"/>
                        </a:rPr>
                        <a:t>Learning loop</a:t>
                      </a:r>
                    </a:p>
                  </a:txBody>
                  <a:tcPr marL="153973" marR="253995" marT="118441" marB="118441" anchor="ctr">
                    <a:lnL w="38100" cap="flat" cmpd="sng" algn="ctr">
                      <a:no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buNone/>
                      </a:pPr>
                      <a:r>
                        <a:rPr lang="en-US" sz="1800" cap="none" spc="0">
                          <a:solidFill>
                            <a:schemeClr val="tx1"/>
                          </a:solidFill>
                          <a:latin typeface="Georgia" panose="02040502050405020303" pitchFamily="18" charset="0"/>
                        </a:rPr>
                        <a:t>Pretrain → fine-tune → align</a:t>
                      </a:r>
                    </a:p>
                  </a:txBody>
                  <a:tcPr marL="153973" marR="253995" marT="118441" marB="118441"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tc>
                  <a:txBody>
                    <a:bodyPr/>
                    <a:lstStyle/>
                    <a:p>
                      <a:pPr>
                        <a:buNone/>
                      </a:pPr>
                      <a:r>
                        <a:rPr lang="en-US" sz="1800" cap="none" spc="0">
                          <a:solidFill>
                            <a:schemeClr val="tx1"/>
                          </a:solidFill>
                          <a:latin typeface="Georgia" panose="02040502050405020303" pitchFamily="18" charset="0"/>
                        </a:rPr>
                        <a:t>Continuous self-learning</a:t>
                      </a:r>
                    </a:p>
                  </a:txBody>
                  <a:tcPr marL="153973" marR="253995" marT="118441" marB="118441" anchor="ctr">
                    <a:lnL w="6350" cap="flat" cmpd="sng" algn="ctr">
                      <a:solidFill>
                        <a:schemeClr val="tx1">
                          <a:lumMod val="75000"/>
                          <a:lumOff val="25000"/>
                        </a:schemeClr>
                      </a:solidFill>
                      <a:prstDash val="solid"/>
                    </a:lnL>
                    <a:lnR w="38100" cap="flat" cmpd="sng" algn="ctr">
                      <a:noFill/>
                      <a:prstDash val="solid"/>
                    </a:lnR>
                    <a:lnT w="6350" cap="flat" cmpd="sng" algn="ctr">
                      <a:solidFill>
                        <a:schemeClr val="tx1">
                          <a:lumMod val="75000"/>
                          <a:lumOff val="25000"/>
                        </a:schemeClr>
                      </a:solidFill>
                      <a:prstDash val="solid"/>
                    </a:lnT>
                    <a:lnB w="6350" cap="flat" cmpd="sng" algn="ctr">
                      <a:solidFill>
                        <a:schemeClr val="tx1">
                          <a:lumMod val="75000"/>
                          <a:lumOff val="25000"/>
                        </a:schemeClr>
                      </a:solidFill>
                      <a:prstDash val="solid"/>
                    </a:lnB>
                    <a:solidFill>
                      <a:srgbClr val="F2F2F2">
                        <a:alpha val="30196"/>
                      </a:srgbClr>
                    </a:solidFill>
                  </a:tcPr>
                </a:tc>
                <a:extLst>
                  <a:ext uri="{0D108BD9-81ED-4DB2-BD59-A6C34878D82A}">
                    <a16:rowId xmlns:a16="http://schemas.microsoft.com/office/drawing/2014/main" val="4047286424"/>
                  </a:ext>
                </a:extLst>
              </a:tr>
              <a:tr h="984877">
                <a:tc>
                  <a:txBody>
                    <a:bodyPr/>
                    <a:lstStyle/>
                    <a:p>
                      <a:pPr>
                        <a:buNone/>
                      </a:pPr>
                      <a:r>
                        <a:rPr lang="en-US" sz="1800" cap="none" spc="0">
                          <a:solidFill>
                            <a:schemeClr val="tx1"/>
                          </a:solidFill>
                          <a:latin typeface="Georgia" panose="02040502050405020303" pitchFamily="18" charset="0"/>
                        </a:rPr>
                        <a:t>Goal</a:t>
                      </a:r>
                    </a:p>
                  </a:txBody>
                  <a:tcPr marL="153973" marR="253995" marT="118441" marB="118441" anchor="ctr">
                    <a:lnL w="38100" cap="flat" cmpd="sng" algn="ctr">
                      <a:no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38100" cap="flat" cmpd="sng" algn="ctr">
                      <a:noFill/>
                      <a:prstDash val="solid"/>
                    </a:lnB>
                    <a:solidFill>
                      <a:srgbClr val="F2F2F2">
                        <a:alpha val="30196"/>
                      </a:srgbClr>
                    </a:solidFill>
                  </a:tcPr>
                </a:tc>
                <a:tc>
                  <a:txBody>
                    <a:bodyPr/>
                    <a:lstStyle/>
                    <a:p>
                      <a:pPr>
                        <a:buNone/>
                      </a:pPr>
                      <a:r>
                        <a:rPr lang="en-US" sz="1800" cap="none" spc="0">
                          <a:solidFill>
                            <a:schemeClr val="tx1"/>
                          </a:solidFill>
                          <a:latin typeface="Georgia" panose="02040502050405020303" pitchFamily="18" charset="0"/>
                        </a:rPr>
                        <a:t>Conversational competence</a:t>
                      </a:r>
                    </a:p>
                  </a:txBody>
                  <a:tcPr marL="153973" marR="253995" marT="118441" marB="118441" anchor="ctr">
                    <a:lnL w="6350" cap="flat" cmpd="sng" algn="ctr">
                      <a:solidFill>
                        <a:schemeClr val="tx1">
                          <a:lumMod val="75000"/>
                          <a:lumOff val="25000"/>
                        </a:schemeClr>
                      </a:solidFill>
                      <a:prstDash val="solid"/>
                    </a:lnL>
                    <a:lnR w="6350" cap="flat" cmpd="sng" algn="ctr">
                      <a:solidFill>
                        <a:schemeClr val="tx1">
                          <a:lumMod val="75000"/>
                          <a:lumOff val="25000"/>
                        </a:schemeClr>
                      </a:solidFill>
                      <a:prstDash val="solid"/>
                    </a:lnR>
                    <a:lnT w="6350" cap="flat" cmpd="sng" algn="ctr">
                      <a:solidFill>
                        <a:schemeClr val="tx1">
                          <a:lumMod val="75000"/>
                          <a:lumOff val="25000"/>
                        </a:schemeClr>
                      </a:solidFill>
                      <a:prstDash val="solid"/>
                    </a:lnT>
                    <a:lnB w="38100" cap="flat" cmpd="sng" algn="ctr">
                      <a:noFill/>
                      <a:prstDash val="solid"/>
                    </a:lnB>
                    <a:solidFill>
                      <a:srgbClr val="F2F2F2">
                        <a:alpha val="30196"/>
                      </a:srgbClr>
                    </a:solidFill>
                  </a:tcPr>
                </a:tc>
                <a:tc>
                  <a:txBody>
                    <a:bodyPr/>
                    <a:lstStyle/>
                    <a:p>
                      <a:pPr>
                        <a:buNone/>
                      </a:pPr>
                      <a:r>
                        <a:rPr lang="en-US" sz="1800" cap="none" spc="0" dirty="0">
                          <a:solidFill>
                            <a:schemeClr val="tx1"/>
                          </a:solidFill>
                          <a:latin typeface="Georgia" panose="02040502050405020303" pitchFamily="18" charset="0"/>
                        </a:rPr>
                        <a:t>Autonomous understanding and planning</a:t>
                      </a:r>
                    </a:p>
                  </a:txBody>
                  <a:tcPr marL="153973" marR="253995" marT="118441" marB="118441" anchor="ctr">
                    <a:lnL w="6350" cap="flat" cmpd="sng" algn="ctr">
                      <a:solidFill>
                        <a:schemeClr val="tx1">
                          <a:lumMod val="75000"/>
                          <a:lumOff val="25000"/>
                        </a:schemeClr>
                      </a:solidFill>
                      <a:prstDash val="solid"/>
                    </a:lnL>
                    <a:lnR w="38100" cap="flat" cmpd="sng" algn="ctr">
                      <a:noFill/>
                      <a:prstDash val="solid"/>
                    </a:lnR>
                    <a:lnT w="6350" cap="flat" cmpd="sng" algn="ctr">
                      <a:solidFill>
                        <a:schemeClr val="tx1">
                          <a:lumMod val="75000"/>
                          <a:lumOff val="25000"/>
                        </a:schemeClr>
                      </a:solidFill>
                      <a:prstDash val="solid"/>
                    </a:lnT>
                    <a:lnB w="38100" cap="flat" cmpd="sng" algn="ctr">
                      <a:noFill/>
                      <a:prstDash val="solid"/>
                    </a:lnB>
                    <a:solidFill>
                      <a:srgbClr val="F2F2F2">
                        <a:alpha val="30196"/>
                      </a:srgbClr>
                    </a:solidFill>
                  </a:tcPr>
                </a:tc>
                <a:extLst>
                  <a:ext uri="{0D108BD9-81ED-4DB2-BD59-A6C34878D82A}">
                    <a16:rowId xmlns:a16="http://schemas.microsoft.com/office/drawing/2014/main" val="1516500429"/>
                  </a:ext>
                </a:extLst>
              </a:tr>
            </a:tbl>
          </a:graphicData>
        </a:graphic>
      </p:graphicFrame>
    </p:spTree>
    <p:extLst>
      <p:ext uri="{BB962C8B-B14F-4D97-AF65-F5344CB8AC3E}">
        <p14:creationId xmlns:p14="http://schemas.microsoft.com/office/powerpoint/2010/main" val="617948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963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Color Cover">
            <a:extLst>
              <a:ext uri="{FF2B5EF4-FFF2-40B4-BE49-F238E27FC236}">
                <a16:creationId xmlns:a16="http://schemas.microsoft.com/office/drawing/2014/main" id="{8B2B1708-8CE4-4A20-94F5-55118AE2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4119"/>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5D095D3E-C464-41D5-87FA-07742698A72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58" name="Color">
              <a:extLst>
                <a:ext uri="{FF2B5EF4-FFF2-40B4-BE49-F238E27FC236}">
                  <a16:creationId xmlns:a16="http://schemas.microsoft.com/office/drawing/2014/main" id="{7722DCE9-76F1-42AC-AC0A-487CFB0873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Color">
              <a:extLst>
                <a:ext uri="{FF2B5EF4-FFF2-40B4-BE49-F238E27FC236}">
                  <a16:creationId xmlns:a16="http://schemas.microsoft.com/office/drawing/2014/main" id="{B29A5FA1-D0E7-448B-AB7D-032F01D5BF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1" name="Color">
            <a:extLst>
              <a:ext uri="{FF2B5EF4-FFF2-40B4-BE49-F238E27FC236}">
                <a16:creationId xmlns:a16="http://schemas.microsoft.com/office/drawing/2014/main" id="{C58F402F-FDB5-409B-8818-B6FCE06E57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804" y="598259"/>
            <a:ext cx="10889442" cy="568074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close-up of a question&#10;&#10;AI-generated content may be incorrect.">
            <a:extLst>
              <a:ext uri="{FF2B5EF4-FFF2-40B4-BE49-F238E27FC236}">
                <a16:creationId xmlns:a16="http://schemas.microsoft.com/office/drawing/2014/main" id="{F5F6519D-8D8A-B50D-A962-8B1E3CD7640D}"/>
              </a:ext>
            </a:extLst>
          </p:cNvPr>
          <p:cNvPicPr>
            <a:picLocks noChangeAspect="1"/>
          </p:cNvPicPr>
          <p:nvPr/>
        </p:nvPicPr>
        <p:blipFill>
          <a:blip r:embed="rId3"/>
          <a:stretch>
            <a:fillRect/>
          </a:stretch>
        </p:blipFill>
        <p:spPr>
          <a:xfrm>
            <a:off x="4461164" y="1435328"/>
            <a:ext cx="6997669" cy="4146117"/>
          </a:xfrm>
          <a:prstGeom prst="rect">
            <a:avLst/>
          </a:prstGeom>
        </p:spPr>
      </p:pic>
      <p:grpSp>
        <p:nvGrpSpPr>
          <p:cNvPr id="63" name="Group 62">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64" name="Freeform: Shape 63">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5" name="Freeform: Shape 64">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6" name="Freeform: Shape 65">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7" name="Freeform: Shape 66">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8" name="Freeform: Shape 67">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9" name="Freeform: Shape 68">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70" name="Freeform: Shape 69">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C7D2CC52-2C42-3E1C-42B7-3101E200205E}"/>
              </a:ext>
            </a:extLst>
          </p:cNvPr>
          <p:cNvSpPr>
            <a:spLocks noGrp="1"/>
          </p:cNvSpPr>
          <p:nvPr>
            <p:ph type="title"/>
          </p:nvPr>
        </p:nvSpPr>
        <p:spPr>
          <a:xfrm>
            <a:off x="1012644" y="842332"/>
            <a:ext cx="3585114" cy="2782056"/>
          </a:xfrm>
        </p:spPr>
        <p:txBody>
          <a:bodyPr vert="horz" lIns="91440" tIns="45720" rIns="91440" bIns="45720" rtlCol="0" anchor="b">
            <a:normAutofit/>
          </a:bodyPr>
          <a:lstStyle/>
          <a:p>
            <a:pPr defTabSz="914400"/>
            <a:r>
              <a:rPr lang="en-US" kern="1200">
                <a:solidFill>
                  <a:schemeClr val="tx2"/>
                </a:solidFill>
                <a:latin typeface="+mj-lt"/>
                <a:ea typeface="+mj-ea"/>
                <a:cs typeface="+mj-cs"/>
                <a:hlinkClick r:id="rId4"/>
              </a:rPr>
              <a:t>Why is Understanding AI Important? </a:t>
            </a:r>
            <a:endParaRPr lang="en-US" kern="1200">
              <a:solidFill>
                <a:schemeClr val="tx2"/>
              </a:solidFill>
              <a:latin typeface="+mj-lt"/>
              <a:ea typeface="+mj-ea"/>
              <a:cs typeface="+mj-cs"/>
            </a:endParaRPr>
          </a:p>
        </p:txBody>
      </p:sp>
      <p:sp>
        <p:nvSpPr>
          <p:cNvPr id="7" name="TextBox 6">
            <a:extLst>
              <a:ext uri="{FF2B5EF4-FFF2-40B4-BE49-F238E27FC236}">
                <a16:creationId xmlns:a16="http://schemas.microsoft.com/office/drawing/2014/main" id="{C94A8884-CB92-E953-3E4B-54C448B721BB}"/>
              </a:ext>
            </a:extLst>
          </p:cNvPr>
          <p:cNvSpPr txBox="1"/>
          <p:nvPr/>
        </p:nvSpPr>
        <p:spPr>
          <a:xfrm>
            <a:off x="1012643" y="4752109"/>
            <a:ext cx="3585113" cy="1263560"/>
          </a:xfrm>
          <a:prstGeom prst="rect">
            <a:avLst/>
          </a:prstGeom>
        </p:spPr>
        <p:txBody>
          <a:bodyPr vert="horz" lIns="91440" tIns="45720" rIns="91440" bIns="45720" rtlCol="0" anchor="t">
            <a:normAutofit/>
          </a:bodyPr>
          <a:lstStyle/>
          <a:p>
            <a:pPr>
              <a:lnSpc>
                <a:spcPct val="90000"/>
              </a:lnSpc>
              <a:spcBef>
                <a:spcPts val="1000"/>
              </a:spcBef>
            </a:pPr>
            <a:r>
              <a:rPr lang="en-US" sz="2400" kern="1200" dirty="0">
                <a:solidFill>
                  <a:schemeClr val="tx2"/>
                </a:solidFill>
                <a:latin typeface="+mn-lt"/>
                <a:ea typeface="+mn-ea"/>
                <a:cs typeface="+mn-cs"/>
                <a:hlinkClick r:id="rId5"/>
              </a:rPr>
              <a:t>Moore et al. 2025 </a:t>
            </a:r>
            <a:endParaRPr lang="en-US" sz="2400" kern="1200" dirty="0">
              <a:solidFill>
                <a:schemeClr val="tx2"/>
              </a:solidFill>
              <a:latin typeface="+mn-lt"/>
              <a:ea typeface="+mn-ea"/>
              <a:cs typeface="+mn-cs"/>
            </a:endParaRPr>
          </a:p>
        </p:txBody>
      </p:sp>
    </p:spTree>
    <p:extLst>
      <p:ext uri="{BB962C8B-B14F-4D97-AF65-F5344CB8AC3E}">
        <p14:creationId xmlns:p14="http://schemas.microsoft.com/office/powerpoint/2010/main" val="3956108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112D1DCC-C88E-F364-582E-3C42C7007DE5}"/>
              </a:ext>
            </a:extLst>
          </p:cNvPr>
          <p:cNvSpPr>
            <a:spLocks noGrp="1"/>
          </p:cNvSpPr>
          <p:nvPr>
            <p:ph type="title"/>
          </p:nvPr>
        </p:nvSpPr>
        <p:spPr>
          <a:xfrm>
            <a:off x="838200" y="448721"/>
            <a:ext cx="7543800" cy="1033706"/>
          </a:xfrm>
        </p:spPr>
        <p:txBody>
          <a:bodyPr anchor="b">
            <a:normAutofit/>
          </a:bodyPr>
          <a:lstStyle/>
          <a:p>
            <a:r>
              <a:rPr lang="en-US" sz="3800" dirty="0">
                <a:solidFill>
                  <a:schemeClr val="bg1"/>
                </a:solidFill>
                <a:hlinkClick r:id="rId2"/>
              </a:rPr>
              <a:t>Why Understanding AI Matters</a:t>
            </a:r>
            <a:endParaRPr lang="en-US" sz="3800" dirty="0">
              <a:solidFill>
                <a:schemeClr val="bg1"/>
              </a:solidFill>
            </a:endParaRPr>
          </a:p>
        </p:txBody>
      </p:sp>
      <p:cxnSp>
        <p:nvCxnSpPr>
          <p:cNvPr id="39" name="Straight Connector 38">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10B26F3-C277-5BC6-9404-E13E539EF7B0}"/>
              </a:ext>
            </a:extLst>
          </p:cNvPr>
          <p:cNvSpPr>
            <a:spLocks noGrp="1"/>
          </p:cNvSpPr>
          <p:nvPr>
            <p:ph idx="1"/>
          </p:nvPr>
        </p:nvSpPr>
        <p:spPr>
          <a:xfrm>
            <a:off x="897769" y="1909192"/>
            <a:ext cx="4586513" cy="3647710"/>
          </a:xfrm>
        </p:spPr>
        <p:txBody>
          <a:bodyPr>
            <a:normAutofit/>
          </a:bodyPr>
          <a:lstStyle/>
          <a:p>
            <a:r>
              <a:rPr lang="en-US" sz="2000" dirty="0">
                <a:solidFill>
                  <a:schemeClr val="bg1"/>
                </a:solidFill>
                <a:latin typeface="Georgia" panose="02040502050405020303" pitchFamily="18" charset="0"/>
                <a:hlinkClick r:id="rId3"/>
              </a:rPr>
              <a:t>Decline of Critical Thinking </a:t>
            </a:r>
            <a:endParaRPr lang="en-US" sz="2000" dirty="0">
              <a:solidFill>
                <a:schemeClr val="bg1"/>
              </a:solidFill>
              <a:latin typeface="Georgia" panose="02040502050405020303" pitchFamily="18" charset="0"/>
            </a:endParaRPr>
          </a:p>
          <a:p>
            <a:r>
              <a:rPr lang="en-US" sz="2000" dirty="0">
                <a:solidFill>
                  <a:schemeClr val="bg1"/>
                </a:solidFill>
                <a:latin typeface="Georgia" panose="02040502050405020303" pitchFamily="18" charset="0"/>
              </a:rPr>
              <a:t>Memory and Recall Weakening </a:t>
            </a:r>
          </a:p>
          <a:p>
            <a:r>
              <a:rPr lang="en-US" sz="2000" dirty="0">
                <a:solidFill>
                  <a:schemeClr val="bg1"/>
                </a:solidFill>
                <a:latin typeface="Georgia" panose="02040502050405020303" pitchFamily="18" charset="0"/>
              </a:rPr>
              <a:t>Loss of Ownership</a:t>
            </a:r>
          </a:p>
          <a:p>
            <a:r>
              <a:rPr lang="en-US" sz="2000" dirty="0">
                <a:solidFill>
                  <a:schemeClr val="bg1"/>
                </a:solidFill>
                <a:latin typeface="Georgia" panose="02040502050405020303" pitchFamily="18" charset="0"/>
              </a:rPr>
              <a:t>Cognitive Dependency </a:t>
            </a:r>
          </a:p>
        </p:txBody>
      </p:sp>
      <p:cxnSp>
        <p:nvCxnSpPr>
          <p:cNvPr id="41" name="Straight Connector 40">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descr="A collage of images of a person's head&#10;&#10;AI-generated content may be incorrect.">
            <a:extLst>
              <a:ext uri="{FF2B5EF4-FFF2-40B4-BE49-F238E27FC236}">
                <a16:creationId xmlns:a16="http://schemas.microsoft.com/office/drawing/2014/main" id="{E011254B-A6D7-7E66-1DE5-27EB1D063103}"/>
              </a:ext>
            </a:extLst>
          </p:cNvPr>
          <p:cNvPicPr>
            <a:picLocks noChangeAspect="1"/>
          </p:cNvPicPr>
          <p:nvPr/>
        </p:nvPicPr>
        <p:blipFill>
          <a:blip r:embed="rId4"/>
          <a:srcRect t="7782"/>
          <a:stretch>
            <a:fillRect/>
          </a:stretch>
        </p:blipFill>
        <p:spPr>
          <a:xfrm>
            <a:off x="4793673" y="1767628"/>
            <a:ext cx="7398327" cy="3940044"/>
          </a:xfrm>
          <a:prstGeom prst="rect">
            <a:avLst/>
          </a:prstGeom>
        </p:spPr>
      </p:pic>
      <p:sp>
        <p:nvSpPr>
          <p:cNvPr id="4" name="TextBox 3">
            <a:extLst>
              <a:ext uri="{FF2B5EF4-FFF2-40B4-BE49-F238E27FC236}">
                <a16:creationId xmlns:a16="http://schemas.microsoft.com/office/drawing/2014/main" id="{76D157F5-E85A-83B2-AA55-D49DCC058908}"/>
              </a:ext>
            </a:extLst>
          </p:cNvPr>
          <p:cNvSpPr txBox="1"/>
          <p:nvPr/>
        </p:nvSpPr>
        <p:spPr>
          <a:xfrm>
            <a:off x="1025236" y="4838851"/>
            <a:ext cx="3034146" cy="430887"/>
          </a:xfrm>
          <a:prstGeom prst="rect">
            <a:avLst/>
          </a:prstGeom>
          <a:noFill/>
        </p:spPr>
        <p:txBody>
          <a:bodyPr wrap="square" rtlCol="0">
            <a:spAutoFit/>
          </a:bodyPr>
          <a:lstStyle/>
          <a:p>
            <a:r>
              <a:rPr lang="en-US" sz="2200" dirty="0">
                <a:solidFill>
                  <a:schemeClr val="bg1"/>
                </a:solidFill>
                <a:latin typeface="Georgia" panose="02040502050405020303" pitchFamily="18" charset="0"/>
              </a:rPr>
              <a:t> </a:t>
            </a:r>
            <a:r>
              <a:rPr lang="en-US" sz="2200" dirty="0" err="1">
                <a:solidFill>
                  <a:schemeClr val="bg1"/>
                </a:solidFill>
                <a:latin typeface="Georgia" panose="02040502050405020303" pitchFamily="18" charset="0"/>
                <a:hlinkClick r:id="rId5"/>
              </a:rPr>
              <a:t>Kosmyna</a:t>
            </a:r>
            <a:r>
              <a:rPr lang="en-US" sz="2200" dirty="0">
                <a:solidFill>
                  <a:schemeClr val="bg1"/>
                </a:solidFill>
                <a:latin typeface="Georgia" panose="02040502050405020303" pitchFamily="18" charset="0"/>
                <a:hlinkClick r:id="rId5"/>
              </a:rPr>
              <a:t>  et al. 2024</a:t>
            </a:r>
            <a:endParaRPr lang="en-US" sz="2200" dirty="0">
              <a:solidFill>
                <a:schemeClr val="bg1"/>
              </a:solidFill>
              <a:latin typeface="Georgia" panose="02040502050405020303" pitchFamily="18" charset="0"/>
            </a:endParaRPr>
          </a:p>
        </p:txBody>
      </p:sp>
    </p:spTree>
    <p:extLst>
      <p:ext uri="{BB962C8B-B14F-4D97-AF65-F5344CB8AC3E}">
        <p14:creationId xmlns:p14="http://schemas.microsoft.com/office/powerpoint/2010/main" val="4095034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A5E35F-7437-E68B-AD7D-E85C6816A3F2}"/>
              </a:ext>
            </a:extLst>
          </p:cNvPr>
          <p:cNvSpPr>
            <a:spLocks noGrp="1"/>
          </p:cNvSpPr>
          <p:nvPr>
            <p:ph type="title"/>
          </p:nvPr>
        </p:nvSpPr>
        <p:spPr>
          <a:xfrm>
            <a:off x="838200" y="1641752"/>
            <a:ext cx="4391024" cy="1323439"/>
          </a:xfrm>
        </p:spPr>
        <p:txBody>
          <a:bodyPr anchor="t">
            <a:normAutofit/>
          </a:bodyPr>
          <a:lstStyle/>
          <a:p>
            <a:r>
              <a:rPr lang="en-US" sz="3400">
                <a:solidFill>
                  <a:schemeClr val="bg1"/>
                </a:solidFill>
              </a:rPr>
              <a:t>Is Artificial Intelligence Truly Intellectual?</a:t>
            </a:r>
          </a:p>
        </p:txBody>
      </p:sp>
      <p:sp>
        <p:nvSpPr>
          <p:cNvPr id="3" name="Content Placeholder 2">
            <a:extLst>
              <a:ext uri="{FF2B5EF4-FFF2-40B4-BE49-F238E27FC236}">
                <a16:creationId xmlns:a16="http://schemas.microsoft.com/office/drawing/2014/main" id="{7BE652C7-12F3-D152-935C-721687F3F320}"/>
              </a:ext>
            </a:extLst>
          </p:cNvPr>
          <p:cNvSpPr>
            <a:spLocks noGrp="1"/>
          </p:cNvSpPr>
          <p:nvPr>
            <p:ph idx="1"/>
          </p:nvPr>
        </p:nvSpPr>
        <p:spPr>
          <a:xfrm>
            <a:off x="838200" y="3146400"/>
            <a:ext cx="4391024" cy="2454300"/>
          </a:xfrm>
        </p:spPr>
        <p:txBody>
          <a:bodyPr>
            <a:normAutofit/>
          </a:bodyPr>
          <a:lstStyle/>
          <a:p>
            <a:r>
              <a:rPr lang="en-US" sz="2400">
                <a:solidFill>
                  <a:schemeClr val="bg1">
                    <a:alpha val="80000"/>
                  </a:schemeClr>
                </a:solidFill>
                <a:latin typeface="Georgia" panose="02040502050405020303" pitchFamily="18" charset="0"/>
              </a:rPr>
              <a:t>“capability of computational systems to perform tasks typically associated with human intelligence, such as learning, reasoning, problem-solving, perception, and decision-making.”</a:t>
            </a:r>
          </a:p>
          <a:p>
            <a:endParaRPr lang="en-US" sz="2400">
              <a:solidFill>
                <a:schemeClr val="bg1">
                  <a:alpha val="80000"/>
                </a:schemeClr>
              </a:solidFill>
              <a:latin typeface="Georgia" panose="02040502050405020303" pitchFamily="18" charset="0"/>
            </a:endParaRPr>
          </a:p>
        </p:txBody>
      </p:sp>
      <p:grpSp>
        <p:nvGrpSpPr>
          <p:cNvPr id="28" name="Group 27">
            <a:extLst>
              <a:ext uri="{FF2B5EF4-FFF2-40B4-BE49-F238E27FC236}">
                <a16:creationId xmlns:a16="http://schemas.microsoft.com/office/drawing/2014/main" id="{D44E3F87-3D58-4B03-86B2-15A5C5B9C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841376"/>
            <a:ext cx="5260976" cy="4707593"/>
            <a:chOff x="6096000" y="841376"/>
            <a:chExt cx="5260976" cy="4707593"/>
          </a:xfrm>
          <a:effectLst>
            <a:outerShdw blurRad="381000" dist="152400" dir="5400000" algn="ctr" rotWithShape="0">
              <a:srgbClr val="000000">
                <a:alpha val="10000"/>
              </a:srgbClr>
            </a:outerShdw>
          </a:effectLst>
        </p:grpSpPr>
        <p:grpSp>
          <p:nvGrpSpPr>
            <p:cNvPr id="29" name="Group 28">
              <a:extLst>
                <a:ext uri="{FF2B5EF4-FFF2-40B4-BE49-F238E27FC236}">
                  <a16:creationId xmlns:a16="http://schemas.microsoft.com/office/drawing/2014/main" id="{B4D09509-F6FC-47A6-B196-CCCFD8E830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33" name="Freeform: Shape 32">
                <a:extLst>
                  <a:ext uri="{FF2B5EF4-FFF2-40B4-BE49-F238E27FC236}">
                    <a16:creationId xmlns:a16="http://schemas.microsoft.com/office/drawing/2014/main" id="{BA5B9D66-192D-4F12-964D-2B23A1D27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3">
                <a:extLst>
                  <a:ext uri="{FF2B5EF4-FFF2-40B4-BE49-F238E27FC236}">
                    <a16:creationId xmlns:a16="http://schemas.microsoft.com/office/drawing/2014/main" id="{C9C14E68-C469-4A71-AF08-169DB545F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30" name="Group 29">
              <a:extLst>
                <a:ext uri="{FF2B5EF4-FFF2-40B4-BE49-F238E27FC236}">
                  <a16:creationId xmlns:a16="http://schemas.microsoft.com/office/drawing/2014/main" id="{B2C18990-7F62-45E8-B68F-47E95E4812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31" name="Freeform: Shape 30">
                <a:extLst>
                  <a:ext uri="{FF2B5EF4-FFF2-40B4-BE49-F238E27FC236}">
                    <a16:creationId xmlns:a16="http://schemas.microsoft.com/office/drawing/2014/main" id="{AC206BB2-3759-4DF0-9932-7445B6367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381FA6FA-3CB6-4F57-8871-82DDE5BE8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5" name="Picture 2" descr="Artificial Intelligence (AI)">
            <a:extLst>
              <a:ext uri="{FF2B5EF4-FFF2-40B4-BE49-F238E27FC236}">
                <a16:creationId xmlns:a16="http://schemas.microsoft.com/office/drawing/2014/main" id="{0E069D4E-023C-57D4-0B84-C5F860CBB3D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41932" y="1435238"/>
            <a:ext cx="4369112" cy="2894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792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56A9078-EBE1-07E4-00B0-328A64196FEC}"/>
            </a:ext>
          </a:extLst>
        </p:cNvPr>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Rectangle 308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ectangle 308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Rectangle 308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Types-of-Artificial-Intelligence-AI">
            <a:extLst>
              <a:ext uri="{FF2B5EF4-FFF2-40B4-BE49-F238E27FC236}">
                <a16:creationId xmlns:a16="http://schemas.microsoft.com/office/drawing/2014/main" id="{0CEC2FED-6D58-947A-DFF6-F6F121A502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204"/>
          <a:stretch/>
        </p:blipFill>
        <p:spPr bwMode="auto">
          <a:xfrm>
            <a:off x="820101" y="457200"/>
            <a:ext cx="10551798"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6065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56B1047-396C-F280-1459-DAC960970EC2}"/>
            </a:ext>
          </a:extLst>
        </p:cNvPr>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5" name="Rectangle 410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7" name="Rectangle 410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9" name="Rectangle 410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The 3 Types of Artificial Intelligence: ANI, AGI, and ASI - viso.ai">
            <a:extLst>
              <a:ext uri="{FF2B5EF4-FFF2-40B4-BE49-F238E27FC236}">
                <a16:creationId xmlns:a16="http://schemas.microsoft.com/office/drawing/2014/main" id="{98F71048-AFF3-F518-5488-AAA2DB225AE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b="19"/>
          <a:stretch/>
        </p:blipFill>
        <p:spPr bwMode="auto">
          <a:xfrm>
            <a:off x="811792" y="457200"/>
            <a:ext cx="10568416"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555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F1EBEED0-8AAC-BBDB-EC15-68EA0D746289}"/>
              </a:ext>
            </a:extLst>
          </p:cNvPr>
          <p:cNvSpPr>
            <a:spLocks noGrp="1"/>
          </p:cNvSpPr>
          <p:nvPr>
            <p:ph type="title"/>
          </p:nvPr>
        </p:nvSpPr>
        <p:spPr>
          <a:xfrm>
            <a:off x="6700838" y="707132"/>
            <a:ext cx="3062287" cy="2387600"/>
          </a:xfrm>
        </p:spPr>
        <p:txBody>
          <a:bodyPr vert="horz" lIns="91440" tIns="45720" rIns="91440" bIns="45720" rtlCol="0" anchor="b">
            <a:normAutofit/>
          </a:bodyPr>
          <a:lstStyle/>
          <a:p>
            <a:pPr defTabSz="914400"/>
            <a:r>
              <a:rPr lang="en-US" sz="3500" dirty="0">
                <a:solidFill>
                  <a:schemeClr val="bg1"/>
                </a:solidFill>
              </a:rPr>
              <a:t>How All Started</a:t>
            </a:r>
          </a:p>
        </p:txBody>
      </p:sp>
      <p:pic>
        <p:nvPicPr>
          <p:cNvPr id="7" name="Content Placeholder 6" descr="A close-up of a sign&#10;&#10;AI-generated content may be incorrect.">
            <a:extLst>
              <a:ext uri="{FF2B5EF4-FFF2-40B4-BE49-F238E27FC236}">
                <a16:creationId xmlns:a16="http://schemas.microsoft.com/office/drawing/2014/main" id="{4A1831A0-FC95-AD0C-D6EC-458395D860A2}"/>
              </a:ext>
            </a:extLst>
          </p:cNvPr>
          <p:cNvPicPr>
            <a:picLocks noGrp="1" noChangeAspect="1"/>
          </p:cNvPicPr>
          <p:nvPr>
            <p:ph idx="1"/>
          </p:nvPr>
        </p:nvPicPr>
        <p:blipFill>
          <a:blip r:embed="rId2"/>
          <a:stretch>
            <a:fillRect/>
          </a:stretch>
        </p:blipFill>
        <p:spPr>
          <a:xfrm>
            <a:off x="126205" y="412999"/>
            <a:ext cx="6167018" cy="1618841"/>
          </a:xfrm>
          <a:prstGeom prst="rect">
            <a:avLst/>
          </a:prstGeom>
        </p:spPr>
      </p:pic>
      <p:pic>
        <p:nvPicPr>
          <p:cNvPr id="4" name="Picture 2" descr="Mindy McAdams (not a Dr.) on X: &quot;I've been trying to identify everyone in  this photo from the Dartmouth Summer Research Project on Artificial  Intelligence, 1956. I think I'm correct on 5,">
            <a:extLst>
              <a:ext uri="{FF2B5EF4-FFF2-40B4-BE49-F238E27FC236}">
                <a16:creationId xmlns:a16="http://schemas.microsoft.com/office/drawing/2014/main" id="{3E04A767-62C1-FED0-130C-6DC79585C3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6306"/>
          <a:stretch/>
        </p:blipFill>
        <p:spPr bwMode="auto">
          <a:xfrm>
            <a:off x="126205" y="2306049"/>
            <a:ext cx="3802206" cy="2003872"/>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Straight Connector 37">
            <a:extLst>
              <a:ext uri="{FF2B5EF4-FFF2-40B4-BE49-F238E27FC236}">
                <a16:creationId xmlns:a16="http://schemas.microsoft.com/office/drawing/2014/main" id="{07A9243D-8FC3-4B36-874B-55906B03F48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00838" y="3209925"/>
            <a:ext cx="536495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close-up of a text&#10;&#10;AI-generated content may be incorrect.">
            <a:extLst>
              <a:ext uri="{FF2B5EF4-FFF2-40B4-BE49-F238E27FC236}">
                <a16:creationId xmlns:a16="http://schemas.microsoft.com/office/drawing/2014/main" id="{D69A1D72-FB7F-F3B9-064E-A5FD99B7DBBC}"/>
              </a:ext>
            </a:extLst>
          </p:cNvPr>
          <p:cNvPicPr>
            <a:picLocks noChangeAspect="1"/>
          </p:cNvPicPr>
          <p:nvPr/>
        </p:nvPicPr>
        <p:blipFill>
          <a:blip r:embed="rId4"/>
          <a:stretch>
            <a:fillRect/>
          </a:stretch>
        </p:blipFill>
        <p:spPr>
          <a:xfrm>
            <a:off x="126205" y="4574041"/>
            <a:ext cx="6167018" cy="1695929"/>
          </a:xfrm>
          <a:prstGeom prst="rect">
            <a:avLst/>
          </a:prstGeom>
        </p:spPr>
      </p:pic>
      <p:sp>
        <p:nvSpPr>
          <p:cNvPr id="40" name="Rectangle 39">
            <a:extLst>
              <a:ext uri="{FF2B5EF4-FFF2-40B4-BE49-F238E27FC236}">
                <a16:creationId xmlns:a16="http://schemas.microsoft.com/office/drawing/2014/main" id="{81BD432D-FAB3-4B5D-BF27-4DA7C75B3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1349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15482</TotalTime>
  <Words>1453</Words>
  <Application>Microsoft Macintosh PowerPoint</Application>
  <PresentationFormat>Widescreen</PresentationFormat>
  <Paragraphs>104</Paragraphs>
  <Slides>34</Slides>
  <Notes>8</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34</vt:i4>
      </vt:variant>
    </vt:vector>
  </HeadingPairs>
  <TitlesOfParts>
    <vt:vector size="40" baseType="lpstr">
      <vt:lpstr>Aptos</vt:lpstr>
      <vt:lpstr>Aptos Display</vt:lpstr>
      <vt:lpstr>Arial</vt:lpstr>
      <vt:lpstr>Georgia</vt:lpstr>
      <vt:lpstr>Office Theme</vt:lpstr>
      <vt:lpstr>1_Office Theme</vt:lpstr>
      <vt:lpstr>Open Lab Series on AI in Scientific Discovery and Academic Research: Intro to AI</vt:lpstr>
      <vt:lpstr>Key Objectives </vt:lpstr>
      <vt:lpstr>Open Lab Series Schedule </vt:lpstr>
      <vt:lpstr>Why is Understanding AI Important? </vt:lpstr>
      <vt:lpstr>Why Understanding AI Matters</vt:lpstr>
      <vt:lpstr>Is Artificial Intelligence Truly Intellectual?</vt:lpstr>
      <vt:lpstr>PowerPoint Presentation</vt:lpstr>
      <vt:lpstr>PowerPoint Presentation</vt:lpstr>
      <vt:lpstr>How All Started</vt:lpstr>
      <vt:lpstr>PowerPoint Presentation</vt:lpstr>
      <vt:lpstr>How Do We Develop AI? </vt:lpstr>
      <vt:lpstr>Key Ideas of Building AI with Deep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Causal Language Modeling (CLM) / Next-Token Prediction</vt:lpstr>
      <vt:lpstr>Causal Language Modeling (CLM) / Next-Token Prediction</vt:lpstr>
      <vt:lpstr>PowerPoint Presentation</vt:lpstr>
      <vt:lpstr>Masked Language Modeling (MLM)</vt:lpstr>
      <vt:lpstr>Training Transformer-Based LLM</vt:lpstr>
      <vt:lpstr>Fine-Tuning </vt:lpstr>
      <vt:lpstr>Summary of Training </vt:lpstr>
      <vt:lpstr>Tokenizer </vt:lpstr>
      <vt:lpstr>Embedding Visualization</vt:lpstr>
      <vt:lpstr>Flux of LLMs</vt:lpstr>
      <vt:lpstr>Hallucinations: Are LLMs Future of AI?</vt:lpstr>
      <vt:lpstr>World Models: A New Paradigm in AI - Beyond LLM Approach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Namig Abbasov</dc:creator>
  <cp:lastModifiedBy>Namig Abbasov</cp:lastModifiedBy>
  <cp:revision>7</cp:revision>
  <dcterms:created xsi:type="dcterms:W3CDTF">2025-10-05T01:04:28Z</dcterms:created>
  <dcterms:modified xsi:type="dcterms:W3CDTF">2025-10-26T18:10:18Z</dcterms:modified>
</cp:coreProperties>
</file>